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0"/>
  </p:notesMasterIdLst>
  <p:sldIdLst>
    <p:sldId id="256" r:id="rId2"/>
    <p:sldId id="28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83" r:id="rId22"/>
    <p:sldId id="284" r:id="rId23"/>
    <p:sldId id="285" r:id="rId24"/>
    <p:sldId id="286" r:id="rId25"/>
    <p:sldId id="287" r:id="rId26"/>
    <p:sldId id="288" r:id="rId27"/>
    <p:sldId id="289" r:id="rId28"/>
    <p:sldId id="28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0" autoAdjust="0"/>
    <p:restoredTop sz="94660"/>
  </p:normalViewPr>
  <p:slideViewPr>
    <p:cSldViewPr>
      <p:cViewPr varScale="1">
        <p:scale>
          <a:sx n="73" d="100"/>
          <a:sy n="73" d="100"/>
        </p:scale>
        <p:origin x="-127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103301-B762-4E41-B74F-E8057A8A194D}" type="datetimeFigureOut">
              <a:rPr lang="en-US" smtClean="0"/>
              <a:pPr/>
              <a:t>1/14/2016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B7AFCD-8BF5-4C8E-9D6C-338536355B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B7AFCD-8BF5-4C8E-9D6C-338536355B2C}"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FEA3CA5-CFB1-4E47-B68E-59B0D7E8ED8E}" type="datetimeFigureOut">
              <a:rPr lang="en-US" smtClean="0"/>
              <a:pPr/>
              <a:t>1/14/2016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DC2AC42-0FF9-498F-81D1-7F91B31CC9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EA3CA5-CFB1-4E47-B68E-59B0D7E8ED8E}" type="datetimeFigureOut">
              <a:rPr lang="en-US" smtClean="0"/>
              <a:pPr/>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2AC42-0FF9-498F-81D1-7F91B31CC9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EA3CA5-CFB1-4E47-B68E-59B0D7E8ED8E}" type="datetimeFigureOut">
              <a:rPr lang="en-US" smtClean="0"/>
              <a:pPr/>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2AC42-0FF9-498F-81D1-7F91B31CC9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EA3CA5-CFB1-4E47-B68E-59B0D7E8ED8E}" type="datetimeFigureOut">
              <a:rPr lang="en-US" smtClean="0"/>
              <a:pPr/>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2AC42-0FF9-498F-81D1-7F91B31CC9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FEA3CA5-CFB1-4E47-B68E-59B0D7E8ED8E}" type="datetimeFigureOut">
              <a:rPr lang="en-US" smtClean="0"/>
              <a:pPr/>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2AC42-0FF9-498F-81D1-7F91B31CC9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EA3CA5-CFB1-4E47-B68E-59B0D7E8ED8E}" type="datetimeFigureOut">
              <a:rPr lang="en-US" smtClean="0"/>
              <a:pPr/>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2AC42-0FF9-498F-81D1-7F91B31CC9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FEA3CA5-CFB1-4E47-B68E-59B0D7E8ED8E}" type="datetimeFigureOut">
              <a:rPr lang="en-US" smtClean="0"/>
              <a:pPr/>
              <a:t>1/14/2016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C2AC42-0FF9-498F-81D1-7F91B31CC94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EA3CA5-CFB1-4E47-B68E-59B0D7E8ED8E}" type="datetimeFigureOut">
              <a:rPr lang="en-US" smtClean="0"/>
              <a:pPr/>
              <a:t>1/14/2016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C2AC42-0FF9-498F-81D1-7F91B31CC9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A3CA5-CFB1-4E47-B68E-59B0D7E8ED8E}" type="datetimeFigureOut">
              <a:rPr lang="en-US" smtClean="0"/>
              <a:pPr/>
              <a:t>1/14/2016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C2AC42-0FF9-498F-81D1-7F91B31CC9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EA3CA5-CFB1-4E47-B68E-59B0D7E8ED8E}" type="datetimeFigureOut">
              <a:rPr lang="en-US" smtClean="0"/>
              <a:pPr/>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2AC42-0FF9-498F-81D1-7F91B31CC94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EA3CA5-CFB1-4E47-B68E-59B0D7E8ED8E}" type="datetimeFigureOut">
              <a:rPr lang="en-US" smtClean="0"/>
              <a:pPr/>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DC2AC42-0FF9-498F-81D1-7F91B31CC94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FEA3CA5-CFB1-4E47-B68E-59B0D7E8ED8E}" type="datetimeFigureOut">
              <a:rPr lang="en-US" smtClean="0"/>
              <a:pPr/>
              <a:t>1/14/2016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DC2AC42-0FF9-498F-81D1-7F91B31CC94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pic>
        <p:nvPicPr>
          <p:cNvPr id="2052" name="Picture 4" descr="C:\Users\Atif Gujjar\Desktop\islamic-wallpapers-bismillah-10.jpg"/>
          <p:cNvPicPr>
            <a:picLocks noChangeAspect="1" noChangeArrowheads="1"/>
          </p:cNvPicPr>
          <p:nvPr/>
        </p:nvPicPr>
        <p:blipFill>
          <a:blip r:embed="rId2" cstate="print"/>
          <a:srcRect/>
          <a:stretch>
            <a:fillRect/>
          </a:stretch>
        </p:blipFill>
        <p:spPr bwMode="auto">
          <a:xfrm>
            <a:off x="0" y="0"/>
            <a:ext cx="9144000" cy="68579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16002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Sequence Diagrams</a:t>
            </a:r>
            <a:br>
              <a:rPr lang="en-US" dirty="0" smtClean="0"/>
            </a:br>
            <a:r>
              <a:rPr lang="en-US" dirty="0" smtClean="0">
                <a:solidFill>
                  <a:srgbClr val="FF0000"/>
                </a:solidFill>
              </a:rPr>
              <a:t>Add Data:</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5" name="Picture 4" descr="C:\Users\12003065019\Downloads\FYP\addDataSequcnce.PNG"/>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52400" y="1066800"/>
            <a:ext cx="8763000" cy="563880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16002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Sequence Diagrams</a:t>
            </a:r>
            <a:br>
              <a:rPr lang="en-US" dirty="0" smtClean="0"/>
            </a:br>
            <a:r>
              <a:rPr lang="en-US" dirty="0" smtClean="0">
                <a:solidFill>
                  <a:srgbClr val="FF0000"/>
                </a:solidFill>
              </a:rPr>
              <a:t>Create Order:</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descr="C:\Users\12003065019\Downloads\FYP\createorderSequence.PNG"/>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28600" y="1066800"/>
            <a:ext cx="8686800" cy="5410199"/>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16002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Sequence Diagrams</a:t>
            </a:r>
            <a:br>
              <a:rPr lang="en-US" dirty="0" smtClean="0"/>
            </a:br>
            <a:r>
              <a:rPr lang="en-US" dirty="0" smtClean="0">
                <a:solidFill>
                  <a:srgbClr val="FF0000"/>
                </a:solidFill>
              </a:rPr>
              <a:t>Login:</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5" name="Picture 4" descr="C:\Users\12003065019\Downloads\FYP\login(sequence).PNG"/>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28600" y="1143000"/>
            <a:ext cx="8686800" cy="5486400"/>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16002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Sequence Diagrams</a:t>
            </a:r>
            <a:br>
              <a:rPr lang="en-US" dirty="0" smtClean="0"/>
            </a:br>
            <a:r>
              <a:rPr lang="en-US" dirty="0" smtClean="0">
                <a:solidFill>
                  <a:srgbClr val="FF0000"/>
                </a:solidFill>
              </a:rPr>
              <a:t>Submit Order:</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descr="C:\Users\12003065019\Downloads\FYP\submitOrderSequence.PNG"/>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28600" y="1143000"/>
            <a:ext cx="8610600" cy="5486400"/>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16002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Collaboration Diagrams</a:t>
            </a:r>
            <a:br>
              <a:rPr lang="en-US" dirty="0" smtClean="0"/>
            </a:br>
            <a:r>
              <a:rPr lang="en-US" dirty="0" smtClean="0">
                <a:solidFill>
                  <a:srgbClr val="FF0000"/>
                </a:solidFill>
              </a:rPr>
              <a:t>Add Data:</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5" name="Picture 4" descr="C:\Users\12003065019\Downloads\FYP\colloboration\addDataCollbration.PNG"/>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28600" y="1143001"/>
            <a:ext cx="8686800" cy="5410200"/>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16002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Collaboration Diagrams</a:t>
            </a:r>
            <a:br>
              <a:rPr lang="en-US" dirty="0" smtClean="0"/>
            </a:br>
            <a:r>
              <a:rPr lang="en-US" dirty="0" smtClean="0">
                <a:solidFill>
                  <a:srgbClr val="FF0000"/>
                </a:solidFill>
              </a:rPr>
              <a:t>Create Order:</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descr="C:\Users\12003065019\Downloads\FYP\colloboration\createOrderCollobration.PNG"/>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28600" y="1219200"/>
            <a:ext cx="8763000" cy="5410200"/>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16002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Collaboration Diagrams</a:t>
            </a:r>
            <a:br>
              <a:rPr lang="en-US" dirty="0" smtClean="0"/>
            </a:br>
            <a:r>
              <a:rPr lang="en-US" dirty="0" smtClean="0">
                <a:solidFill>
                  <a:srgbClr val="FF0000"/>
                </a:solidFill>
              </a:rPr>
              <a:t>Login:</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5" name="Picture 4" descr="C:\Users\12003065019\Downloads\FYP\colloboration\loginCollbration.PNG"/>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28600" y="1219200"/>
            <a:ext cx="8610600" cy="5257800"/>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16002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Collaboration Diagrams</a:t>
            </a:r>
            <a:br>
              <a:rPr lang="en-US" dirty="0" smtClean="0"/>
            </a:br>
            <a:r>
              <a:rPr lang="en-US" dirty="0" smtClean="0">
                <a:solidFill>
                  <a:srgbClr val="FF0000"/>
                </a:solidFill>
              </a:rPr>
              <a:t>Submit Order:</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descr="C:\Users\12003065019\Downloads\FYP\colloboration\submitOrderCollbrotion.PNG"/>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28600" y="1143000"/>
            <a:ext cx="8534400" cy="5334000"/>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FF0000"/>
                </a:solidFill>
              </a:rPr>
              <a:t>Class Diagram</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descr="Class diagram Frichicks.PNG"/>
          <p:cNvPicPr>
            <a:picLocks noChangeAspect="1"/>
          </p:cNvPicPr>
          <p:nvPr/>
        </p:nvPicPr>
        <p:blipFill>
          <a:blip r:embed="rId3" cstate="print"/>
          <a:stretch>
            <a:fillRect/>
          </a:stretch>
        </p:blipFill>
        <p:spPr>
          <a:xfrm>
            <a:off x="304800" y="533400"/>
            <a:ext cx="8458200" cy="60960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FF0000"/>
                </a:solidFill>
              </a:rPr>
              <a:t>Context Diagram</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228600" y="533400"/>
            <a:ext cx="8534400" cy="5943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609600"/>
          </a:xfrm>
        </p:spPr>
        <p:txBody>
          <a:bodyPr>
            <a:normAutofit fontScale="90000"/>
          </a:bodyPr>
          <a:lstStyle/>
          <a:p>
            <a:pPr algn="l"/>
            <a:r>
              <a:rPr lang="en-US" dirty="0" smtClean="0"/>
              <a:t>FRI CHICKS</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GROUP MEMBERS:</a:t>
            </a:r>
          </a:p>
          <a:p>
            <a:pPr algn="ctr"/>
            <a:r>
              <a:rPr lang="en-US" dirty="0" smtClean="0"/>
              <a:t>		       Muhammad </a:t>
            </a:r>
            <a:r>
              <a:rPr lang="en-US" dirty="0" err="1" smtClean="0"/>
              <a:t>Asad</a:t>
            </a:r>
            <a:r>
              <a:rPr lang="en-US" dirty="0" smtClean="0"/>
              <a:t> </a:t>
            </a:r>
            <a:r>
              <a:rPr lang="en-US" dirty="0" err="1" smtClean="0"/>
              <a:t>Javed</a:t>
            </a:r>
            <a:r>
              <a:rPr lang="en-US" dirty="0" smtClean="0"/>
              <a:t> 	          12003065019</a:t>
            </a:r>
          </a:p>
          <a:p>
            <a:pPr algn="ctr"/>
            <a:r>
              <a:rPr lang="en-US" dirty="0" smtClean="0"/>
              <a:t>                                  Muhammad </a:t>
            </a:r>
            <a:r>
              <a:rPr lang="en-US" dirty="0" err="1" smtClean="0"/>
              <a:t>Atif</a:t>
            </a:r>
            <a:r>
              <a:rPr lang="en-US" dirty="0" smtClean="0"/>
              <a:t>	                        12003065009</a:t>
            </a:r>
          </a:p>
          <a:p>
            <a:pPr algn="l"/>
            <a:r>
              <a:rPr lang="en-US" dirty="0" smtClean="0"/>
              <a:t> 		        Rashid </a:t>
            </a:r>
            <a:r>
              <a:rPr lang="en-US" dirty="0" err="1" smtClean="0"/>
              <a:t>Minhas</a:t>
            </a:r>
            <a:r>
              <a:rPr lang="en-US" dirty="0" smtClean="0"/>
              <a:t>		           12003065033</a:t>
            </a:r>
          </a:p>
          <a:p>
            <a:pPr algn="l"/>
            <a:r>
              <a:rPr lang="en-US" dirty="0" smtClean="0"/>
              <a:t>		        Ali </a:t>
            </a:r>
            <a:r>
              <a:rPr lang="en-US" dirty="0" err="1" smtClean="0"/>
              <a:t>Raza</a:t>
            </a:r>
            <a:r>
              <a:rPr lang="en-US" dirty="0" smtClean="0"/>
              <a:t>	                                     12003065044</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FF0000"/>
                </a:solidFill>
              </a:rPr>
              <a:t>Conceptual Model</a:t>
            </a: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4" name="Picture 3" descr="Conceptual Model.PNG"/>
          <p:cNvPicPr>
            <a:picLocks noChangeAspect="1"/>
          </p:cNvPicPr>
          <p:nvPr/>
        </p:nvPicPr>
        <p:blipFill>
          <a:blip r:embed="rId2" cstate="print"/>
          <a:stretch>
            <a:fillRect/>
          </a:stretch>
        </p:blipFill>
        <p:spPr>
          <a:xfrm>
            <a:off x="381000" y="533400"/>
            <a:ext cx="8382000" cy="5791199"/>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5052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descr="Screenshot_2016-01-14-00-46-04.jpeg"/>
          <p:cNvPicPr>
            <a:picLocks noChangeAspect="1"/>
          </p:cNvPicPr>
          <p:nvPr/>
        </p:nvPicPr>
        <p:blipFill>
          <a:blip r:embed="rId2" cstate="print"/>
          <a:stretch>
            <a:fillRect/>
          </a:stretch>
        </p:blipFill>
        <p:spPr>
          <a:xfrm>
            <a:off x="2643187" y="228600"/>
            <a:ext cx="3857625" cy="6477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5052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5" name="Picture 4" descr="Screenshot_2016-01-14-00-48-18.jpeg"/>
          <p:cNvPicPr>
            <a:picLocks noChangeAspect="1"/>
          </p:cNvPicPr>
          <p:nvPr/>
        </p:nvPicPr>
        <p:blipFill>
          <a:blip r:embed="rId2" cstate="print"/>
          <a:stretch>
            <a:fillRect/>
          </a:stretch>
        </p:blipFill>
        <p:spPr>
          <a:xfrm>
            <a:off x="2643187" y="0"/>
            <a:ext cx="3857625" cy="68580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5052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descr="Screenshot_2016-01-14-00-48-25.jpeg"/>
          <p:cNvPicPr>
            <a:picLocks noChangeAspect="1"/>
          </p:cNvPicPr>
          <p:nvPr/>
        </p:nvPicPr>
        <p:blipFill>
          <a:blip r:embed="rId2" cstate="print"/>
          <a:stretch>
            <a:fillRect/>
          </a:stretch>
        </p:blipFill>
        <p:spPr>
          <a:xfrm>
            <a:off x="2643187" y="0"/>
            <a:ext cx="3857625" cy="68580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5052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5" name="Picture 4" descr="Screenshot_2016-01-14-00-48-33.jpeg"/>
          <p:cNvPicPr>
            <a:picLocks noChangeAspect="1"/>
          </p:cNvPicPr>
          <p:nvPr/>
        </p:nvPicPr>
        <p:blipFill>
          <a:blip r:embed="rId2" cstate="print"/>
          <a:stretch>
            <a:fillRect/>
          </a:stretch>
        </p:blipFill>
        <p:spPr>
          <a:xfrm>
            <a:off x="2643187" y="0"/>
            <a:ext cx="3857625" cy="68580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5052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descr="Screenshot_2016-01-14-00-53-51.jpeg"/>
          <p:cNvPicPr>
            <a:picLocks noChangeAspect="1"/>
          </p:cNvPicPr>
          <p:nvPr/>
        </p:nvPicPr>
        <p:blipFill>
          <a:blip r:embed="rId2" cstate="print"/>
          <a:stretch>
            <a:fillRect/>
          </a:stretch>
        </p:blipFill>
        <p:spPr>
          <a:xfrm>
            <a:off x="2643187" y="0"/>
            <a:ext cx="3857625" cy="68580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5052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5" name="Picture 4" descr="Screenshot_2016-01-14-00-48-10.jpeg"/>
          <p:cNvPicPr>
            <a:picLocks noChangeAspect="1"/>
          </p:cNvPicPr>
          <p:nvPr/>
        </p:nvPicPr>
        <p:blipFill>
          <a:blip r:embed="rId2" cstate="print"/>
          <a:stretch>
            <a:fillRect/>
          </a:stretch>
        </p:blipFill>
        <p:spPr>
          <a:xfrm>
            <a:off x="2643187" y="0"/>
            <a:ext cx="3857625" cy="68580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505200"/>
            <a:ext cx="7851648" cy="914400"/>
          </a:xfrm>
        </p:spPr>
        <p:txBody>
          <a:bodyPr>
            <a:normAutofit fontScale="90000"/>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solidFill>
                <a:srgbClr val="FF0000"/>
              </a:solidFill>
            </a:endParaRPr>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5" name="Picture 4" descr="Screenshot_2016-01-14-00-53-32.jpeg"/>
          <p:cNvPicPr>
            <a:picLocks noChangeAspect="1"/>
          </p:cNvPicPr>
          <p:nvPr/>
        </p:nvPicPr>
        <p:blipFill>
          <a:blip r:embed="rId2" cstate="print"/>
          <a:stretch>
            <a:fillRect/>
          </a:stretch>
        </p:blipFill>
        <p:spPr>
          <a:xfrm>
            <a:off x="2643187" y="0"/>
            <a:ext cx="3857625" cy="68580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3076" name="Picture 4" descr="C:\Users\Atif Gujjar\Desktop\thank-you1-300x19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609600"/>
          </a:xfrm>
        </p:spPr>
        <p:txBody>
          <a:bodyPr>
            <a:normAutofit fontScale="90000"/>
          </a:bodyPr>
          <a:lstStyle/>
          <a:p>
            <a:pPr algn="l"/>
            <a:r>
              <a:rPr lang="en-US" dirty="0" smtClean="0"/>
              <a:t>Project Overview</a:t>
            </a:r>
            <a:endParaRPr lang="en-US" dirty="0"/>
          </a:p>
        </p:txBody>
      </p:sp>
      <p:sp>
        <p:nvSpPr>
          <p:cNvPr id="3" name="Subtitle 2"/>
          <p:cNvSpPr>
            <a:spLocks noGrp="1"/>
          </p:cNvSpPr>
          <p:nvPr>
            <p:ph type="subTitle" idx="1"/>
          </p:nvPr>
        </p:nvSpPr>
        <p:spPr>
          <a:xfrm>
            <a:off x="533400" y="1905000"/>
            <a:ext cx="7854696" cy="4724400"/>
          </a:xfrm>
        </p:spPr>
        <p:txBody>
          <a:bodyPr>
            <a:normAutofit/>
          </a:bodyPr>
          <a:lstStyle/>
          <a:p>
            <a:pPr algn="l"/>
            <a:r>
              <a:rPr lang="en-US" dirty="0" smtClean="0"/>
              <a:t>This project is undertaken as our interest and analyzing opportunities in the market. Currently Fri Chicks have no Android Based Application they just provided the information about the branches, menus, prices and the contact for the branches on their official web site. According to our project the end user will be able to place their order from their android phones, tabs and all the details that are present on Fri Chicks website.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609600"/>
          </a:xfrm>
        </p:spPr>
        <p:txBody>
          <a:bodyPr>
            <a:normAutofit fontScale="90000"/>
          </a:bodyPr>
          <a:lstStyle/>
          <a:p>
            <a:pPr algn="l"/>
            <a:r>
              <a:rPr lang="en-US" dirty="0" smtClean="0"/>
              <a:t>Problem Statement</a:t>
            </a:r>
            <a:endParaRPr lang="en-US" dirty="0"/>
          </a:p>
        </p:txBody>
      </p:sp>
      <p:sp>
        <p:nvSpPr>
          <p:cNvPr id="3" name="Subtitle 2"/>
          <p:cNvSpPr>
            <a:spLocks noGrp="1"/>
          </p:cNvSpPr>
          <p:nvPr>
            <p:ph type="subTitle" idx="1"/>
          </p:nvPr>
        </p:nvSpPr>
        <p:spPr>
          <a:xfrm>
            <a:off x="533400" y="1905000"/>
            <a:ext cx="7854696" cy="4724400"/>
          </a:xfrm>
        </p:spPr>
        <p:txBody>
          <a:bodyPr>
            <a:normAutofit/>
          </a:bodyPr>
          <a:lstStyle/>
          <a:p>
            <a:pPr algn="l"/>
            <a:r>
              <a:rPr lang="en-US" dirty="0" smtClean="0"/>
              <a:t>Currently Fri Chicks is operating there ordering system manually and on phone call. Officially they are providing a website on which they provided the details about the branches, product, price but they don’t have any online ordering feature and Android Application as well. So we are providing them an android application which provide the information about their branches, menus, order prices, and contacts for all the branches. In addition to all of that we are also going to provide them the extra feature of online order placement as they wish.</a:t>
            </a:r>
          </a:p>
          <a:p>
            <a:pPr algn="l"/>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609600"/>
          </a:xfrm>
        </p:spPr>
        <p:txBody>
          <a:bodyPr>
            <a:normAutofit fontScale="90000"/>
          </a:bodyPr>
          <a:lstStyle/>
          <a:p>
            <a:pPr algn="l"/>
            <a:r>
              <a:rPr lang="en-US" dirty="0" smtClean="0"/>
              <a:t>Goals</a:t>
            </a:r>
            <a:endParaRPr lang="en-US" dirty="0"/>
          </a:p>
        </p:txBody>
      </p:sp>
      <p:sp>
        <p:nvSpPr>
          <p:cNvPr id="3" name="Subtitle 2"/>
          <p:cNvSpPr>
            <a:spLocks noGrp="1"/>
          </p:cNvSpPr>
          <p:nvPr>
            <p:ph type="subTitle" idx="1"/>
          </p:nvPr>
        </p:nvSpPr>
        <p:spPr>
          <a:xfrm>
            <a:off x="533400" y="1905000"/>
            <a:ext cx="7854696" cy="4724400"/>
          </a:xfrm>
        </p:spPr>
        <p:txBody>
          <a:bodyPr>
            <a:normAutofit/>
          </a:bodyPr>
          <a:lstStyle/>
          <a:p>
            <a:endParaRPr lang="en-US" dirty="0" smtClean="0"/>
          </a:p>
          <a:p>
            <a:pPr algn="l"/>
            <a:r>
              <a:rPr lang="en-US" dirty="0" smtClean="0"/>
              <a:t>The Application main goal is to provide online order placement feature. Other goals are:</a:t>
            </a:r>
          </a:p>
          <a:p>
            <a:pPr lvl="0" algn="l">
              <a:buFont typeface="Wingdings" pitchFamily="2" charset="2"/>
              <a:buChar char="Ø"/>
            </a:pPr>
            <a:r>
              <a:rPr lang="en-US" dirty="0" smtClean="0"/>
              <a:t>Customer satisfaction.</a:t>
            </a:r>
          </a:p>
          <a:p>
            <a:pPr lvl="0" algn="l">
              <a:buFont typeface="Wingdings" pitchFamily="2" charset="2"/>
              <a:buChar char="Ø"/>
            </a:pPr>
            <a:r>
              <a:rPr lang="en-US" dirty="0" smtClean="0"/>
              <a:t>To provide efficient service to the customer.</a:t>
            </a:r>
          </a:p>
          <a:p>
            <a:pPr algn="l"/>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609600"/>
          </a:xfrm>
        </p:spPr>
        <p:txBody>
          <a:bodyPr>
            <a:normAutofit fontScale="90000"/>
          </a:bodyPr>
          <a:lstStyle/>
          <a:p>
            <a:pPr algn="l"/>
            <a:r>
              <a:rPr lang="en-US" dirty="0" smtClean="0"/>
              <a:t>Functional Requirements</a:t>
            </a:r>
            <a:endParaRPr lang="en-US" dirty="0"/>
          </a:p>
        </p:txBody>
      </p:sp>
      <p:sp>
        <p:nvSpPr>
          <p:cNvPr id="3" name="Subtitle 2"/>
          <p:cNvSpPr>
            <a:spLocks noGrp="1"/>
          </p:cNvSpPr>
          <p:nvPr>
            <p:ph type="subTitle" idx="1"/>
          </p:nvPr>
        </p:nvSpPr>
        <p:spPr>
          <a:xfrm>
            <a:off x="533400" y="1905000"/>
            <a:ext cx="7854696" cy="4724400"/>
          </a:xfrm>
        </p:spPr>
        <p:txBody>
          <a:bodyPr>
            <a:normAutofit/>
          </a:bodyPr>
          <a:lstStyle/>
          <a:p>
            <a:pPr lvl="0" algn="l"/>
            <a:endParaRPr lang="en-US" dirty="0" smtClean="0"/>
          </a:p>
          <a:p>
            <a:pPr lvl="0" algn="l">
              <a:buFont typeface="Wingdings" pitchFamily="2" charset="2"/>
              <a:buChar char="Ø"/>
            </a:pPr>
            <a:r>
              <a:rPr lang="en-US" dirty="0" smtClean="0"/>
              <a:t>The system will be online.</a:t>
            </a:r>
          </a:p>
          <a:p>
            <a:pPr lvl="0" algn="l">
              <a:buFont typeface="Wingdings" pitchFamily="2" charset="2"/>
              <a:buChar char="Ø"/>
            </a:pPr>
            <a:r>
              <a:rPr lang="en-US" dirty="0" smtClean="0"/>
              <a:t>The system will keep all the details about the order.</a:t>
            </a:r>
          </a:p>
          <a:p>
            <a:pPr lvl="0" algn="l">
              <a:buFont typeface="Wingdings" pitchFamily="2" charset="2"/>
              <a:buChar char="Ø"/>
            </a:pPr>
            <a:r>
              <a:rPr lang="en-US" dirty="0" smtClean="0"/>
              <a:t>The admin have the login id and password to login in to the system.</a:t>
            </a:r>
          </a:p>
          <a:p>
            <a:pPr lvl="0" algn="l">
              <a:buFont typeface="Wingdings" pitchFamily="2" charset="2"/>
              <a:buChar char="Ø"/>
            </a:pPr>
            <a:r>
              <a:rPr lang="en-US" dirty="0" smtClean="0"/>
              <a:t>The admin should add and delete menu meal deals.</a:t>
            </a:r>
          </a:p>
          <a:p>
            <a:pPr lvl="0" algn="l">
              <a:buFont typeface="Wingdings" pitchFamily="2" charset="2"/>
              <a:buChar char="Ø"/>
            </a:pPr>
            <a:r>
              <a:rPr lang="en-US" dirty="0" smtClean="0"/>
              <a:t>The admin should edit the menu meal deals.</a:t>
            </a:r>
          </a:p>
          <a:p>
            <a:pPr algn="l"/>
            <a:endParaRPr lang="en-US" dirty="0" smtClean="0"/>
          </a:p>
          <a:p>
            <a:pPr algn="l"/>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851648" cy="1447800"/>
          </a:xfrm>
        </p:spPr>
        <p:txBody>
          <a:bodyPr>
            <a:normAutofit fontScale="90000"/>
          </a:bodyPr>
          <a:lstStyle/>
          <a:p>
            <a:pPr algn="l"/>
            <a:r>
              <a:rPr lang="en-US" dirty="0" smtClean="0"/>
              <a:t>Non-Functional Requirements</a:t>
            </a:r>
            <a:endParaRPr lang="en-US" dirty="0"/>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lvl="0" algn="l">
              <a:buFont typeface="Wingdings" pitchFamily="2" charset="2"/>
              <a:buChar char="Ø"/>
            </a:pPr>
            <a:r>
              <a:rPr lang="en-US" dirty="0" smtClean="0"/>
              <a:t>Security</a:t>
            </a:r>
          </a:p>
          <a:p>
            <a:pPr lvl="0" algn="l">
              <a:buFont typeface="Wingdings" pitchFamily="2" charset="2"/>
              <a:buChar char="Ø"/>
            </a:pPr>
            <a:r>
              <a:rPr lang="en-US" dirty="0" smtClean="0"/>
              <a:t>Performances</a:t>
            </a:r>
          </a:p>
          <a:p>
            <a:pPr lvl="0" algn="l">
              <a:buFont typeface="Wingdings" pitchFamily="2" charset="2"/>
              <a:buChar char="Ø"/>
            </a:pPr>
            <a:r>
              <a:rPr lang="en-US" dirty="0" smtClean="0"/>
              <a:t>Maintainability</a:t>
            </a:r>
          </a:p>
          <a:p>
            <a:pPr algn="l"/>
            <a:endParaRPr lang="en-US" dirty="0" smtClean="0"/>
          </a:p>
          <a:p>
            <a:pPr algn="l"/>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851648" cy="685800"/>
          </a:xfrm>
        </p:spPr>
        <p:txBody>
          <a:bodyPr>
            <a:normAutofit fontScale="90000"/>
          </a:bodyPr>
          <a:lstStyle/>
          <a:p>
            <a:pPr algn="l"/>
            <a:r>
              <a:rPr lang="en-US" dirty="0" smtClean="0"/>
              <a:t>System Architecture</a:t>
            </a:r>
            <a:endParaRPr lang="en-US" dirty="0"/>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4" name="Picture 3" descr="AR.PNG"/>
          <p:cNvPicPr/>
          <p:nvPr/>
        </p:nvPicPr>
        <p:blipFill>
          <a:blip r:embed="rId2" cstate="print"/>
          <a:stretch>
            <a:fillRect/>
          </a:stretch>
        </p:blipFill>
        <p:spPr>
          <a:xfrm>
            <a:off x="457200" y="1219200"/>
            <a:ext cx="8458200" cy="5334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648" cy="609600"/>
          </a:xfrm>
        </p:spPr>
        <p:txBody>
          <a:bodyPr>
            <a:normAutofit fontScale="90000"/>
          </a:bodyPr>
          <a:lstStyle/>
          <a:p>
            <a:pPr algn="l"/>
            <a:r>
              <a:rPr lang="en-US" dirty="0" smtClean="0"/>
              <a:t>Use Case Diagram</a:t>
            </a:r>
            <a:endParaRPr lang="en-US" dirty="0"/>
          </a:p>
        </p:txBody>
      </p:sp>
      <p:sp>
        <p:nvSpPr>
          <p:cNvPr id="3" name="Subtitle 2"/>
          <p:cNvSpPr>
            <a:spLocks noGrp="1"/>
          </p:cNvSpPr>
          <p:nvPr>
            <p:ph type="subTitle" idx="1"/>
          </p:nvPr>
        </p:nvSpPr>
        <p:spPr>
          <a:xfrm>
            <a:off x="533400" y="1905000"/>
            <a:ext cx="7854696" cy="4724400"/>
          </a:xfrm>
        </p:spPr>
        <p:txBody>
          <a:bodyPr>
            <a:normAutofit/>
          </a:bodyPr>
          <a:lstStyle/>
          <a:p>
            <a:pPr lvl="0" algn="l">
              <a:buFont typeface="Wingdings" pitchFamily="2" charset="2"/>
              <a:buChar char="Ø"/>
            </a:pPr>
            <a:endParaRPr lang="en-US" dirty="0" smtClean="0"/>
          </a:p>
          <a:p>
            <a:pPr algn="l"/>
            <a:endParaRPr lang="en-US" dirty="0" smtClean="0"/>
          </a:p>
          <a:p>
            <a:pPr algn="l"/>
            <a:endParaRPr lang="en-US" dirty="0"/>
          </a:p>
        </p:txBody>
      </p:sp>
      <p:pic>
        <p:nvPicPr>
          <p:cNvPr id="6" name="Picture 5"/>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152400" y="609600"/>
            <a:ext cx="8839200" cy="6095999"/>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245</TotalTime>
  <Words>278</Words>
  <Application>Microsoft Office PowerPoint</Application>
  <PresentationFormat>On-screen Show (4:3)</PresentationFormat>
  <Paragraphs>69</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Flow</vt:lpstr>
      <vt:lpstr>Slide 1</vt:lpstr>
      <vt:lpstr>FRI CHICKS</vt:lpstr>
      <vt:lpstr>Project Overview</vt:lpstr>
      <vt:lpstr>Problem Statement</vt:lpstr>
      <vt:lpstr>Goals</vt:lpstr>
      <vt:lpstr>Functional Requirements</vt:lpstr>
      <vt:lpstr>Non-Functional Requirements</vt:lpstr>
      <vt:lpstr>System Architecture</vt:lpstr>
      <vt:lpstr>Use Case Diagram</vt:lpstr>
      <vt:lpstr>                     Sequence Diagrams Add Data:</vt:lpstr>
      <vt:lpstr>                     Sequence Diagrams Create Order:</vt:lpstr>
      <vt:lpstr>                     Sequence Diagrams Login:</vt:lpstr>
      <vt:lpstr>                     Sequence Diagrams Submit Order:</vt:lpstr>
      <vt:lpstr>                     Collaboration Diagrams Add Data:</vt:lpstr>
      <vt:lpstr>                     Collaboration Diagrams Create Order:</vt:lpstr>
      <vt:lpstr>                     Collaboration Diagrams Login:</vt:lpstr>
      <vt:lpstr>                     Collaboration Diagrams Submit Order:</vt:lpstr>
      <vt:lpstr>                      Class Diagram</vt:lpstr>
      <vt:lpstr>                      Context Diagram</vt:lpstr>
      <vt:lpstr>                      Conceptual Model</vt:lpstr>
      <vt:lpstr>                      </vt:lpstr>
      <vt:lpstr>                      </vt:lpstr>
      <vt:lpstr>                      </vt:lpstr>
      <vt:lpstr>                      </vt:lpstr>
      <vt:lpstr>                      </vt:lpstr>
      <vt:lpstr>                      </vt:lpstr>
      <vt:lpstr>                      </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FRI CHICKS</dc:title>
  <dc:creator>Atif Gujjar</dc:creator>
  <cp:lastModifiedBy>ACER 2510</cp:lastModifiedBy>
  <cp:revision>31</cp:revision>
  <dcterms:created xsi:type="dcterms:W3CDTF">2016-01-13T09:15:02Z</dcterms:created>
  <dcterms:modified xsi:type="dcterms:W3CDTF">2016-01-13T20:25:17Z</dcterms:modified>
</cp:coreProperties>
</file>