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6" r:id="rId1"/>
  </p:sldMasterIdLst>
  <p:notesMasterIdLst>
    <p:notesMasterId r:id="rId3"/>
  </p:notesMasterIdLst>
  <p:handoutMasterIdLst>
    <p:handoutMasterId r:id="rId4"/>
  </p:handoutMasterIdLst>
  <p:sldIdLst>
    <p:sldId id="258" r:id="rId2"/>
  </p:sldIdLst>
  <p:sldSz cx="27432000" cy="36576000"/>
  <p:notesSz cx="6858000" cy="9144000"/>
  <p:defaultTextStyle>
    <a:defPPr>
      <a:defRPr lang="en-US"/>
    </a:defPPr>
    <a:lvl1pPr marL="0" algn="l" defTabSz="3657600" rtl="0" eaLnBrk="1" latinLnBrk="0" hangingPunct="1">
      <a:defRPr sz="7200" kern="1200">
        <a:solidFill>
          <a:schemeClr val="tx1"/>
        </a:solidFill>
        <a:latin typeface="+mn-lt"/>
        <a:ea typeface="+mn-ea"/>
        <a:cs typeface="+mn-cs"/>
      </a:defRPr>
    </a:lvl1pPr>
    <a:lvl2pPr marL="1828800" algn="l" defTabSz="3657600" rtl="0" eaLnBrk="1" latinLnBrk="0" hangingPunct="1">
      <a:defRPr sz="7200" kern="1200">
        <a:solidFill>
          <a:schemeClr val="tx1"/>
        </a:solidFill>
        <a:latin typeface="+mn-lt"/>
        <a:ea typeface="+mn-ea"/>
        <a:cs typeface="+mn-cs"/>
      </a:defRPr>
    </a:lvl2pPr>
    <a:lvl3pPr marL="3657600" algn="l" defTabSz="3657600" rtl="0" eaLnBrk="1" latinLnBrk="0" hangingPunct="1">
      <a:defRPr sz="7200" kern="1200">
        <a:solidFill>
          <a:schemeClr val="tx1"/>
        </a:solidFill>
        <a:latin typeface="+mn-lt"/>
        <a:ea typeface="+mn-ea"/>
        <a:cs typeface="+mn-cs"/>
      </a:defRPr>
    </a:lvl3pPr>
    <a:lvl4pPr marL="5486400" algn="l" defTabSz="3657600" rtl="0" eaLnBrk="1" latinLnBrk="0" hangingPunct="1">
      <a:defRPr sz="7200" kern="1200">
        <a:solidFill>
          <a:schemeClr val="tx1"/>
        </a:solidFill>
        <a:latin typeface="+mn-lt"/>
        <a:ea typeface="+mn-ea"/>
        <a:cs typeface="+mn-cs"/>
      </a:defRPr>
    </a:lvl4pPr>
    <a:lvl5pPr marL="7315200" algn="l" defTabSz="3657600" rtl="0" eaLnBrk="1" latinLnBrk="0" hangingPunct="1">
      <a:defRPr sz="7200" kern="1200">
        <a:solidFill>
          <a:schemeClr val="tx1"/>
        </a:solidFill>
        <a:latin typeface="+mn-lt"/>
        <a:ea typeface="+mn-ea"/>
        <a:cs typeface="+mn-cs"/>
      </a:defRPr>
    </a:lvl5pPr>
    <a:lvl6pPr marL="9144000" algn="l" defTabSz="3657600" rtl="0" eaLnBrk="1" latinLnBrk="0" hangingPunct="1">
      <a:defRPr sz="7200" kern="1200">
        <a:solidFill>
          <a:schemeClr val="tx1"/>
        </a:solidFill>
        <a:latin typeface="+mn-lt"/>
        <a:ea typeface="+mn-ea"/>
        <a:cs typeface="+mn-cs"/>
      </a:defRPr>
    </a:lvl6pPr>
    <a:lvl7pPr marL="10972800" algn="l" defTabSz="3657600" rtl="0" eaLnBrk="1" latinLnBrk="0" hangingPunct="1">
      <a:defRPr sz="7200" kern="1200">
        <a:solidFill>
          <a:schemeClr val="tx1"/>
        </a:solidFill>
        <a:latin typeface="+mn-lt"/>
        <a:ea typeface="+mn-ea"/>
        <a:cs typeface="+mn-cs"/>
      </a:defRPr>
    </a:lvl7pPr>
    <a:lvl8pPr marL="12801600" algn="l" defTabSz="3657600" rtl="0" eaLnBrk="1" latinLnBrk="0" hangingPunct="1">
      <a:defRPr sz="7200" kern="1200">
        <a:solidFill>
          <a:schemeClr val="tx1"/>
        </a:solidFill>
        <a:latin typeface="+mn-lt"/>
        <a:ea typeface="+mn-ea"/>
        <a:cs typeface="+mn-cs"/>
      </a:defRPr>
    </a:lvl8pPr>
    <a:lvl9pPr marL="14630400" algn="l" defTabSz="3657600" rtl="0" eaLnBrk="1" latinLnBrk="0" hangingPunct="1">
      <a:defRPr sz="7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656">
          <p15:clr>
            <a:srgbClr val="A4A3A4"/>
          </p15:clr>
        </p15:guide>
        <p15:guide id="2" pos="1727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37"/>
  </p:normalViewPr>
  <p:slideViewPr>
    <p:cSldViewPr showGuides="1">
      <p:cViewPr>
        <p:scale>
          <a:sx n="10" d="100"/>
          <a:sy n="10" d="100"/>
        </p:scale>
        <p:origin x="2496" y="378"/>
      </p:cViewPr>
      <p:guideLst>
        <p:guide orient="horz" pos="22656"/>
        <p:guide pos="17279"/>
      </p:guideLst>
    </p:cSldViewPr>
  </p:slideViewPr>
  <p:notesTextViewPr>
    <p:cViewPr>
      <p:scale>
        <a:sx n="1" d="1"/>
        <a:sy n="1" d="1"/>
      </p:scale>
      <p:origin x="0" y="0"/>
    </p:cViewPr>
  </p:notesTextViewPr>
  <p:sorterViewPr>
    <p:cViewPr>
      <p:scale>
        <a:sx n="66" d="100"/>
        <a:sy n="66" d="100"/>
      </p:scale>
      <p:origin x="0" y="0"/>
    </p:cViewPr>
  </p:sorterViewPr>
  <p:notesViewPr>
    <p:cSldViewPr showGuides="1">
      <p:cViewPr varScale="1">
        <p:scale>
          <a:sx n="96" d="100"/>
          <a:sy n="96" d="100"/>
        </p:scale>
        <p:origin x="-283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350D82-943E-4904-B4F4-F4FB26A40093}" type="datetimeFigureOut">
              <a:rPr lang="en-US" smtClean="0"/>
              <a:pPr/>
              <a:t>15-Feb-17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656F76-2D50-4748-BD92-E7EDAB1708C8}" type="slidenum">
              <a:rPr lang="en-US" smtClean="0"/>
              <a:pPr/>
              <a:t>‹#›</a:t>
            </a:fld>
            <a:endParaRPr lang="en-US"/>
          </a:p>
        </p:txBody>
      </p:sp>
    </p:spTree>
    <p:extLst>
      <p:ext uri="{BB962C8B-B14F-4D97-AF65-F5344CB8AC3E}">
        <p14:creationId xmlns:p14="http://schemas.microsoft.com/office/powerpoint/2010/main" val="3339739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113AE0-BC1E-4991-8EFC-4437A2180FCC}" type="datetimeFigureOut">
              <a:rPr lang="en-US" smtClean="0"/>
              <a:t>15-Feb-17</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5C7380-80C4-41C8-99B7-2E7EC082AC0A}" type="slidenum">
              <a:rPr lang="en-US" smtClean="0"/>
              <a:t>‹#›</a:t>
            </a:fld>
            <a:endParaRPr lang="en-US"/>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5C7380-80C4-41C8-99B7-2E7EC082AC0A}" type="slidenum">
              <a:rPr lang="en-US" smtClean="0"/>
              <a:t>1</a:t>
            </a:fld>
            <a:endParaRPr lang="en-US"/>
          </a:p>
        </p:txBody>
      </p:sp>
    </p:spTree>
    <p:extLst>
      <p:ext uri="{BB962C8B-B14F-4D97-AF65-F5344CB8AC3E}">
        <p14:creationId xmlns:p14="http://schemas.microsoft.com/office/powerpoint/2010/main" val="846930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11362280"/>
            <a:ext cx="23317200" cy="7840133"/>
          </a:xfrm>
        </p:spPr>
        <p:txBody>
          <a:bodyPr/>
          <a:lstStyle/>
          <a:p>
            <a:r>
              <a:rPr lang="en-US" smtClean="0"/>
              <a:t>Click to edit Master title style</a:t>
            </a:r>
            <a:endParaRPr lang="en-US"/>
          </a:p>
        </p:txBody>
      </p:sp>
      <p:sp>
        <p:nvSpPr>
          <p:cNvPr id="3" name="Subtitle 2"/>
          <p:cNvSpPr>
            <a:spLocks noGrp="1"/>
          </p:cNvSpPr>
          <p:nvPr>
            <p:ph type="subTitle" idx="1"/>
          </p:nvPr>
        </p:nvSpPr>
        <p:spPr>
          <a:xfrm>
            <a:off x="4114800" y="20726400"/>
            <a:ext cx="19202400" cy="9347200"/>
          </a:xfrm>
        </p:spPr>
        <p:txBody>
          <a:bodyPr/>
          <a:lstStyle>
            <a:lvl1pPr marL="0" indent="0" algn="ctr">
              <a:buNone/>
              <a:defRPr>
                <a:solidFill>
                  <a:schemeClr val="tx1">
                    <a:tint val="75000"/>
                  </a:schemeClr>
                </a:solidFill>
              </a:defRPr>
            </a:lvl1pPr>
            <a:lvl2pPr marL="1828800" indent="0" algn="ctr">
              <a:buNone/>
              <a:defRPr>
                <a:solidFill>
                  <a:schemeClr val="tx1">
                    <a:tint val="75000"/>
                  </a:schemeClr>
                </a:solidFill>
              </a:defRPr>
            </a:lvl2pPr>
            <a:lvl3pPr marL="3657600" indent="0" algn="ctr">
              <a:buNone/>
              <a:defRPr>
                <a:solidFill>
                  <a:schemeClr val="tx1">
                    <a:tint val="75000"/>
                  </a:schemeClr>
                </a:solidFill>
              </a:defRPr>
            </a:lvl3pPr>
            <a:lvl4pPr marL="5486400" indent="0" algn="ctr">
              <a:buNone/>
              <a:defRPr>
                <a:solidFill>
                  <a:schemeClr val="tx1">
                    <a:tint val="75000"/>
                  </a:schemeClr>
                </a:solidFill>
              </a:defRPr>
            </a:lvl4pPr>
            <a:lvl5pPr marL="7315200" indent="0" algn="ctr">
              <a:buNone/>
              <a:defRPr>
                <a:solidFill>
                  <a:schemeClr val="tx1">
                    <a:tint val="75000"/>
                  </a:schemeClr>
                </a:solidFill>
              </a:defRPr>
            </a:lvl5pPr>
            <a:lvl6pPr marL="9144000" indent="0" algn="ctr">
              <a:buNone/>
              <a:defRPr>
                <a:solidFill>
                  <a:schemeClr val="tx1">
                    <a:tint val="75000"/>
                  </a:schemeClr>
                </a:solidFill>
              </a:defRPr>
            </a:lvl6pPr>
            <a:lvl7pPr marL="10972800" indent="0" algn="ctr">
              <a:buNone/>
              <a:defRPr>
                <a:solidFill>
                  <a:schemeClr val="tx1">
                    <a:tint val="75000"/>
                  </a:schemeClr>
                </a:solidFill>
              </a:defRPr>
            </a:lvl7pPr>
            <a:lvl8pPr marL="12801600" indent="0" algn="ctr">
              <a:buNone/>
              <a:defRPr>
                <a:solidFill>
                  <a:schemeClr val="tx1">
                    <a:tint val="75000"/>
                  </a:schemeClr>
                </a:solidFill>
              </a:defRPr>
            </a:lvl8pPr>
            <a:lvl9pPr marL="146304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4FB3A7-EC9E-4DD8-9085-F19829FAFDF6}" type="datetimeFigureOut">
              <a:rPr lang="en-US" smtClean="0"/>
              <a:pPr/>
              <a:t>15-Feb-17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4264812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4FB3A7-EC9E-4DD8-9085-F19829FAFDF6}" type="datetimeFigureOut">
              <a:rPr lang="en-US" smtClean="0"/>
              <a:pPr/>
              <a:t>15-Feb-17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539282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664600" y="7814749"/>
            <a:ext cx="18516600" cy="1664377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114800" y="7814749"/>
            <a:ext cx="55092600" cy="1664377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4FB3A7-EC9E-4DD8-9085-F19829FAFDF6}" type="datetimeFigureOut">
              <a:rPr lang="en-US" smtClean="0"/>
              <a:pPr/>
              <a:t>15-Feb-17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3417006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4FB3A7-EC9E-4DD8-9085-F19829FAFDF6}" type="datetimeFigureOut">
              <a:rPr lang="en-US" smtClean="0"/>
              <a:pPr/>
              <a:t>15-Feb-17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304491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66939" y="23503469"/>
            <a:ext cx="23317200" cy="7264400"/>
          </a:xfrm>
        </p:spPr>
        <p:txBody>
          <a:bodyPr anchor="t"/>
          <a:lstStyle>
            <a:lvl1pPr algn="l">
              <a:defRPr sz="16000" b="1" cap="all"/>
            </a:lvl1pPr>
          </a:lstStyle>
          <a:p>
            <a:r>
              <a:rPr lang="en-US" smtClean="0"/>
              <a:t>Click to edit Master title style</a:t>
            </a:r>
            <a:endParaRPr lang="en-US"/>
          </a:p>
        </p:txBody>
      </p:sp>
      <p:sp>
        <p:nvSpPr>
          <p:cNvPr id="3" name="Text Placeholder 2"/>
          <p:cNvSpPr>
            <a:spLocks noGrp="1"/>
          </p:cNvSpPr>
          <p:nvPr>
            <p:ph type="body" idx="1"/>
          </p:nvPr>
        </p:nvSpPr>
        <p:spPr>
          <a:xfrm>
            <a:off x="2166939" y="15502483"/>
            <a:ext cx="23317200" cy="8000997"/>
          </a:xfrm>
        </p:spPr>
        <p:txBody>
          <a:bodyPr anchor="b"/>
          <a:lstStyle>
            <a:lvl1pPr marL="0" indent="0">
              <a:buNone/>
              <a:defRPr sz="8000">
                <a:solidFill>
                  <a:schemeClr val="tx1">
                    <a:tint val="75000"/>
                  </a:schemeClr>
                </a:solidFill>
              </a:defRPr>
            </a:lvl1pPr>
            <a:lvl2pPr marL="1828800" indent="0">
              <a:buNone/>
              <a:defRPr sz="7200">
                <a:solidFill>
                  <a:schemeClr val="tx1">
                    <a:tint val="75000"/>
                  </a:schemeClr>
                </a:solidFill>
              </a:defRPr>
            </a:lvl2pPr>
            <a:lvl3pPr marL="3657600" indent="0">
              <a:buNone/>
              <a:defRPr sz="6400">
                <a:solidFill>
                  <a:schemeClr val="tx1">
                    <a:tint val="75000"/>
                  </a:schemeClr>
                </a:solidFill>
              </a:defRPr>
            </a:lvl3pPr>
            <a:lvl4pPr marL="5486400" indent="0">
              <a:buNone/>
              <a:defRPr sz="5600">
                <a:solidFill>
                  <a:schemeClr val="tx1">
                    <a:tint val="75000"/>
                  </a:schemeClr>
                </a:solidFill>
              </a:defRPr>
            </a:lvl4pPr>
            <a:lvl5pPr marL="7315200" indent="0">
              <a:buNone/>
              <a:defRPr sz="5600">
                <a:solidFill>
                  <a:schemeClr val="tx1">
                    <a:tint val="75000"/>
                  </a:schemeClr>
                </a:solidFill>
              </a:defRPr>
            </a:lvl5pPr>
            <a:lvl6pPr marL="9144000" indent="0">
              <a:buNone/>
              <a:defRPr sz="5600">
                <a:solidFill>
                  <a:schemeClr val="tx1">
                    <a:tint val="75000"/>
                  </a:schemeClr>
                </a:solidFill>
              </a:defRPr>
            </a:lvl6pPr>
            <a:lvl7pPr marL="10972800" indent="0">
              <a:buNone/>
              <a:defRPr sz="5600">
                <a:solidFill>
                  <a:schemeClr val="tx1">
                    <a:tint val="75000"/>
                  </a:schemeClr>
                </a:solidFill>
              </a:defRPr>
            </a:lvl7pPr>
            <a:lvl8pPr marL="12801600" indent="0">
              <a:buNone/>
              <a:defRPr sz="5600">
                <a:solidFill>
                  <a:schemeClr val="tx1">
                    <a:tint val="75000"/>
                  </a:schemeClr>
                </a:solidFill>
              </a:defRPr>
            </a:lvl8pPr>
            <a:lvl9pPr marL="14630400" indent="0">
              <a:buNone/>
              <a:defRPr sz="5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4FB3A7-EC9E-4DD8-9085-F19829FAFDF6}" type="datetimeFigureOut">
              <a:rPr lang="en-US" smtClean="0"/>
              <a:pPr/>
              <a:t>15-Feb-17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303750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114800" y="45516800"/>
            <a:ext cx="36804600" cy="128735669"/>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376600" y="45516800"/>
            <a:ext cx="36804600" cy="128735669"/>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4FB3A7-EC9E-4DD8-9085-F19829FAFDF6}" type="datetimeFigureOut">
              <a:rPr lang="en-US" smtClean="0"/>
              <a:pPr/>
              <a:t>15-Feb-17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836007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1464736"/>
            <a:ext cx="24688800" cy="6096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8187269"/>
            <a:ext cx="12120564" cy="3412064"/>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smtClean="0"/>
              <a:t>Click to edit Master text styles</a:t>
            </a:r>
          </a:p>
        </p:txBody>
      </p:sp>
      <p:sp>
        <p:nvSpPr>
          <p:cNvPr id="4" name="Content Placeholder 3"/>
          <p:cNvSpPr>
            <a:spLocks noGrp="1"/>
          </p:cNvSpPr>
          <p:nvPr>
            <p:ph sz="half" idx="2"/>
          </p:nvPr>
        </p:nvSpPr>
        <p:spPr>
          <a:xfrm>
            <a:off x="1371600" y="11599333"/>
            <a:ext cx="12120564" cy="21073536"/>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3935083" y="8187269"/>
            <a:ext cx="12125325" cy="3412064"/>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smtClean="0"/>
              <a:t>Click to edit Master text styles</a:t>
            </a:r>
          </a:p>
        </p:txBody>
      </p:sp>
      <p:sp>
        <p:nvSpPr>
          <p:cNvPr id="6" name="Content Placeholder 5"/>
          <p:cNvSpPr>
            <a:spLocks noGrp="1"/>
          </p:cNvSpPr>
          <p:nvPr>
            <p:ph sz="quarter" idx="4"/>
          </p:nvPr>
        </p:nvSpPr>
        <p:spPr>
          <a:xfrm>
            <a:off x="13935083" y="11599333"/>
            <a:ext cx="12125325" cy="21073536"/>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4FB3A7-EC9E-4DD8-9085-F19829FAFDF6}" type="datetimeFigureOut">
              <a:rPr lang="en-US" smtClean="0"/>
              <a:pPr/>
              <a:t>15-Feb-17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2275917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4FB3A7-EC9E-4DD8-9085-F19829FAFDF6}" type="datetimeFigureOut">
              <a:rPr lang="en-US" smtClean="0"/>
              <a:pPr/>
              <a:t>15-Feb-17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2814679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1" y="0"/>
            <a:ext cx="27432000" cy="43313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13252" y="0"/>
            <a:ext cx="27418748" cy="43313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Image result for umt logo"/>
          <p:cNvPicPr>
            <a:picLocks noChangeAspect="1" noChangeArrowheads="1"/>
          </p:cNvPicPr>
          <p:nvPr userDrawn="1"/>
        </p:nvPicPr>
        <p:blipFill>
          <a:blip r:embed="rId2" cstate="print"/>
          <a:srcRect/>
          <a:stretch>
            <a:fillRect/>
          </a:stretch>
        </p:blipFill>
        <p:spPr bwMode="auto">
          <a:xfrm>
            <a:off x="228600" y="685800"/>
            <a:ext cx="3014475" cy="3048000"/>
          </a:xfrm>
          <a:prstGeom prst="rect">
            <a:avLst/>
          </a:prstGeom>
          <a:noFill/>
        </p:spPr>
      </p:pic>
      <p:sp>
        <p:nvSpPr>
          <p:cNvPr id="9" name="TextBox 8"/>
          <p:cNvSpPr txBox="1"/>
          <p:nvPr userDrawn="1"/>
        </p:nvSpPr>
        <p:spPr>
          <a:xfrm>
            <a:off x="3352800" y="1143000"/>
            <a:ext cx="4419600" cy="2308324"/>
          </a:xfrm>
          <a:prstGeom prst="rect">
            <a:avLst/>
          </a:prstGeom>
          <a:noFill/>
        </p:spPr>
        <p:txBody>
          <a:bodyPr wrap="square" rtlCol="0">
            <a:spAutoFit/>
          </a:bodyPr>
          <a:lstStyle/>
          <a:p>
            <a:pPr algn="ctr"/>
            <a:r>
              <a:rPr lang="en-US" sz="4800" dirty="0" smtClean="0">
                <a:solidFill>
                  <a:schemeClr val="bg1"/>
                </a:solidFill>
                <a:latin typeface="Palatino Linotype" pitchFamily="18" charset="0"/>
                <a:cs typeface="Consolas" pitchFamily="49" charset="0"/>
              </a:rPr>
              <a:t>School</a:t>
            </a:r>
            <a:r>
              <a:rPr lang="en-US" sz="4800" baseline="0" dirty="0" smtClean="0">
                <a:solidFill>
                  <a:schemeClr val="bg1"/>
                </a:solidFill>
                <a:latin typeface="Palatino Linotype" pitchFamily="18" charset="0"/>
                <a:cs typeface="Consolas" pitchFamily="49" charset="0"/>
              </a:rPr>
              <a:t> of Systems and Technology</a:t>
            </a:r>
          </a:p>
        </p:txBody>
      </p:sp>
    </p:spTree>
    <p:extLst>
      <p:ext uri="{BB962C8B-B14F-4D97-AF65-F5344CB8AC3E}">
        <p14:creationId xmlns:p14="http://schemas.microsoft.com/office/powerpoint/2010/main" val="1255486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7" y="1456267"/>
            <a:ext cx="9024939" cy="6197600"/>
          </a:xfrm>
        </p:spPr>
        <p:txBody>
          <a:bodyPr anchor="b"/>
          <a:lstStyle>
            <a:lvl1pPr algn="l">
              <a:defRPr sz="8000" b="1"/>
            </a:lvl1pPr>
          </a:lstStyle>
          <a:p>
            <a:r>
              <a:rPr lang="en-US" smtClean="0"/>
              <a:t>Click to edit Master title style</a:t>
            </a:r>
            <a:endParaRPr lang="en-US"/>
          </a:p>
        </p:txBody>
      </p:sp>
      <p:sp>
        <p:nvSpPr>
          <p:cNvPr id="3" name="Content Placeholder 2"/>
          <p:cNvSpPr>
            <a:spLocks noGrp="1"/>
          </p:cNvSpPr>
          <p:nvPr>
            <p:ph idx="1"/>
          </p:nvPr>
        </p:nvSpPr>
        <p:spPr>
          <a:xfrm>
            <a:off x="10725150" y="1456280"/>
            <a:ext cx="15335250" cy="31216603"/>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371607" y="7653880"/>
            <a:ext cx="9024939" cy="25019003"/>
          </a:xfrm>
        </p:spPr>
        <p:txBody>
          <a:bodyPr/>
          <a:lstStyle>
            <a:lvl1pPr marL="0" indent="0">
              <a:buNone/>
              <a:defRPr sz="56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4FB3A7-EC9E-4DD8-9085-F19829FAFDF6}" type="datetimeFigureOut">
              <a:rPr lang="en-US" smtClean="0"/>
              <a:pPr/>
              <a:t>15-Feb-17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1242393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76864" y="25603200"/>
            <a:ext cx="16459200" cy="3022603"/>
          </a:xfrm>
        </p:spPr>
        <p:txBody>
          <a:bodyPr anchor="b"/>
          <a:lstStyle>
            <a:lvl1pPr algn="l">
              <a:defRPr sz="8000" b="1"/>
            </a:lvl1pPr>
          </a:lstStyle>
          <a:p>
            <a:r>
              <a:rPr lang="en-US" smtClean="0"/>
              <a:t>Click to edit Master title style</a:t>
            </a:r>
            <a:endParaRPr lang="en-US"/>
          </a:p>
        </p:txBody>
      </p:sp>
      <p:sp>
        <p:nvSpPr>
          <p:cNvPr id="3" name="Picture Placeholder 2"/>
          <p:cNvSpPr>
            <a:spLocks noGrp="1"/>
          </p:cNvSpPr>
          <p:nvPr>
            <p:ph type="pic" idx="1"/>
          </p:nvPr>
        </p:nvSpPr>
        <p:spPr>
          <a:xfrm>
            <a:off x="5376864" y="3268133"/>
            <a:ext cx="16459200" cy="21945600"/>
          </a:xfrm>
        </p:spPr>
        <p:txBody>
          <a:bodyPr/>
          <a:lstStyle>
            <a:lvl1pPr marL="0" indent="0">
              <a:buNone/>
              <a:defRPr sz="12800"/>
            </a:lvl1pPr>
            <a:lvl2pPr marL="1828800" indent="0">
              <a:buNone/>
              <a:defRPr sz="11200"/>
            </a:lvl2pPr>
            <a:lvl3pPr marL="3657600" indent="0">
              <a:buNone/>
              <a:defRPr sz="9600"/>
            </a:lvl3pPr>
            <a:lvl4pPr marL="5486400" indent="0">
              <a:buNone/>
              <a:defRPr sz="8000"/>
            </a:lvl4pPr>
            <a:lvl5pPr marL="7315200" indent="0">
              <a:buNone/>
              <a:defRPr sz="8000"/>
            </a:lvl5pPr>
            <a:lvl6pPr marL="9144000" indent="0">
              <a:buNone/>
              <a:defRPr sz="8000"/>
            </a:lvl6pPr>
            <a:lvl7pPr marL="10972800" indent="0">
              <a:buNone/>
              <a:defRPr sz="8000"/>
            </a:lvl7pPr>
            <a:lvl8pPr marL="12801600" indent="0">
              <a:buNone/>
              <a:defRPr sz="8000"/>
            </a:lvl8pPr>
            <a:lvl9pPr marL="14630400" indent="0">
              <a:buNone/>
              <a:defRPr sz="8000"/>
            </a:lvl9pPr>
          </a:lstStyle>
          <a:p>
            <a:endParaRPr lang="en-US"/>
          </a:p>
        </p:txBody>
      </p:sp>
      <p:sp>
        <p:nvSpPr>
          <p:cNvPr id="4" name="Text Placeholder 3"/>
          <p:cNvSpPr>
            <a:spLocks noGrp="1"/>
          </p:cNvSpPr>
          <p:nvPr>
            <p:ph type="body" sz="half" idx="2"/>
          </p:nvPr>
        </p:nvSpPr>
        <p:spPr>
          <a:xfrm>
            <a:off x="5376864" y="28625803"/>
            <a:ext cx="16459200" cy="4292597"/>
          </a:xfrm>
        </p:spPr>
        <p:txBody>
          <a:bodyPr/>
          <a:lstStyle>
            <a:lvl1pPr marL="0" indent="0">
              <a:buNone/>
              <a:defRPr sz="5600"/>
            </a:lvl1pPr>
            <a:lvl2pPr marL="1828800" indent="0">
              <a:buNone/>
              <a:defRPr sz="4800"/>
            </a:lvl2pPr>
            <a:lvl3pPr marL="3657600" indent="0">
              <a:buNone/>
              <a:defRPr sz="4000"/>
            </a:lvl3pPr>
            <a:lvl4pPr marL="5486400" indent="0">
              <a:buNone/>
              <a:defRPr sz="3600"/>
            </a:lvl4pPr>
            <a:lvl5pPr marL="7315200" indent="0">
              <a:buNone/>
              <a:defRPr sz="3600"/>
            </a:lvl5pPr>
            <a:lvl6pPr marL="9144000" indent="0">
              <a:buNone/>
              <a:defRPr sz="3600"/>
            </a:lvl6pPr>
            <a:lvl7pPr marL="10972800" indent="0">
              <a:buNone/>
              <a:defRPr sz="3600"/>
            </a:lvl7pPr>
            <a:lvl8pPr marL="12801600" indent="0">
              <a:buNone/>
              <a:defRPr sz="3600"/>
            </a:lvl8pPr>
            <a:lvl9pPr marL="1463040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4FB3A7-EC9E-4DD8-9085-F19829FAFDF6}" type="datetimeFigureOut">
              <a:rPr lang="en-US" smtClean="0"/>
              <a:pPr/>
              <a:t>15-Feb-17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72D187-CFFE-42C1-9A92-A4CFF5E4B9E3}" type="slidenum">
              <a:rPr lang="en-US" smtClean="0"/>
              <a:pPr/>
              <a:t>‹#›</a:t>
            </a:fld>
            <a:endParaRPr lang="en-US"/>
          </a:p>
        </p:txBody>
      </p:sp>
    </p:spTree>
    <p:extLst>
      <p:ext uri="{BB962C8B-B14F-4D97-AF65-F5344CB8AC3E}">
        <p14:creationId xmlns:p14="http://schemas.microsoft.com/office/powerpoint/2010/main" val="2559161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1464736"/>
            <a:ext cx="24688800" cy="6096000"/>
          </a:xfrm>
          <a:prstGeom prst="rect">
            <a:avLst/>
          </a:prstGeom>
        </p:spPr>
        <p:txBody>
          <a:bodyPr vert="horz" lIns="365760" tIns="182880" rIns="365760" bIns="18288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371600" y="8534414"/>
            <a:ext cx="24688800" cy="24138469"/>
          </a:xfrm>
          <a:prstGeom prst="rect">
            <a:avLst/>
          </a:prstGeom>
        </p:spPr>
        <p:txBody>
          <a:bodyPr vert="horz" lIns="365760" tIns="182880" rIns="365760" bIns="1828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371600" y="33900547"/>
            <a:ext cx="6400800" cy="1947333"/>
          </a:xfrm>
          <a:prstGeom prst="rect">
            <a:avLst/>
          </a:prstGeom>
        </p:spPr>
        <p:txBody>
          <a:bodyPr vert="horz" lIns="365760" tIns="182880" rIns="365760" bIns="182880" rtlCol="0" anchor="ctr"/>
          <a:lstStyle>
            <a:lvl1pPr algn="l">
              <a:defRPr sz="4800">
                <a:solidFill>
                  <a:schemeClr val="tx1">
                    <a:tint val="75000"/>
                  </a:schemeClr>
                </a:solidFill>
              </a:defRPr>
            </a:lvl1pPr>
          </a:lstStyle>
          <a:p>
            <a:fld id="{1A4FB3A7-EC9E-4DD8-9085-F19829FAFDF6}" type="datetimeFigureOut">
              <a:rPr lang="en-US" smtClean="0"/>
              <a:pPr/>
              <a:t>15-Feb-17</a:t>
            </a:fld>
            <a:endParaRPr lang="en-US"/>
          </a:p>
        </p:txBody>
      </p:sp>
      <p:sp>
        <p:nvSpPr>
          <p:cNvPr id="5" name="Footer Placeholder 4"/>
          <p:cNvSpPr>
            <a:spLocks noGrp="1"/>
          </p:cNvSpPr>
          <p:nvPr>
            <p:ph type="ftr" sz="quarter" idx="3"/>
          </p:nvPr>
        </p:nvSpPr>
        <p:spPr>
          <a:xfrm>
            <a:off x="9372600" y="33900547"/>
            <a:ext cx="8686800" cy="1947333"/>
          </a:xfrm>
          <a:prstGeom prst="rect">
            <a:avLst/>
          </a:prstGeom>
        </p:spPr>
        <p:txBody>
          <a:bodyPr vert="horz" lIns="365760" tIns="182880" rIns="365760" bIns="182880" rtlCol="0" anchor="ctr"/>
          <a:lstStyle>
            <a:lvl1pPr algn="ctr">
              <a:defRPr sz="4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9659600" y="33900547"/>
            <a:ext cx="6400800" cy="1947333"/>
          </a:xfrm>
          <a:prstGeom prst="rect">
            <a:avLst/>
          </a:prstGeom>
        </p:spPr>
        <p:txBody>
          <a:bodyPr vert="horz" lIns="365760" tIns="182880" rIns="365760" bIns="182880" rtlCol="0" anchor="ctr"/>
          <a:lstStyle>
            <a:lvl1pPr algn="r">
              <a:defRPr sz="4800">
                <a:solidFill>
                  <a:schemeClr val="tx1">
                    <a:tint val="75000"/>
                  </a:schemeClr>
                </a:solidFill>
              </a:defRPr>
            </a:lvl1pPr>
          </a:lstStyle>
          <a:p>
            <a:fld id="{4C72D187-CFFE-42C1-9A92-A4CFF5E4B9E3}" type="slidenum">
              <a:rPr lang="en-US" smtClean="0"/>
              <a:pPr/>
              <a:t>‹#›</a:t>
            </a:fld>
            <a:endParaRPr lang="en-US"/>
          </a:p>
        </p:txBody>
      </p:sp>
    </p:spTree>
    <p:extLst>
      <p:ext uri="{BB962C8B-B14F-4D97-AF65-F5344CB8AC3E}">
        <p14:creationId xmlns:p14="http://schemas.microsoft.com/office/powerpoint/2010/main" val="2357483561"/>
      </p:ext>
    </p:extLst>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xStyles>
    <p:titleStyle>
      <a:lvl1pPr algn="ctr" defTabSz="3657600" rtl="0" eaLnBrk="1" latinLnBrk="0" hangingPunct="1">
        <a:spcBef>
          <a:spcPct val="0"/>
        </a:spcBef>
        <a:buNone/>
        <a:defRPr sz="17600" kern="1200">
          <a:solidFill>
            <a:schemeClr val="tx1"/>
          </a:solidFill>
          <a:latin typeface="+mj-lt"/>
          <a:ea typeface="+mj-ea"/>
          <a:cs typeface="+mj-cs"/>
        </a:defRPr>
      </a:lvl1pPr>
    </p:titleStyle>
    <p:bodyStyle>
      <a:lvl1pPr marL="1371600" indent="-1371600" algn="l" defTabSz="3657600" rtl="0" eaLnBrk="1" latinLnBrk="0" hangingPunct="1">
        <a:spcBef>
          <a:spcPct val="20000"/>
        </a:spcBef>
        <a:buFont typeface="Arial" pitchFamily="34" charset="0"/>
        <a:buChar char="•"/>
        <a:defRPr sz="12800" kern="1200">
          <a:solidFill>
            <a:schemeClr val="tx1"/>
          </a:solidFill>
          <a:latin typeface="+mn-lt"/>
          <a:ea typeface="+mn-ea"/>
          <a:cs typeface="+mn-cs"/>
        </a:defRPr>
      </a:lvl1pPr>
      <a:lvl2pPr marL="2971800" indent="-1143000" algn="l" defTabSz="3657600" rtl="0" eaLnBrk="1" latinLnBrk="0" hangingPunct="1">
        <a:spcBef>
          <a:spcPct val="20000"/>
        </a:spcBef>
        <a:buFont typeface="Arial" pitchFamily="34" charset="0"/>
        <a:buChar char="–"/>
        <a:defRPr sz="11200" kern="1200">
          <a:solidFill>
            <a:schemeClr val="tx1"/>
          </a:solidFill>
          <a:latin typeface="+mn-lt"/>
          <a:ea typeface="+mn-ea"/>
          <a:cs typeface="+mn-cs"/>
        </a:defRPr>
      </a:lvl2pPr>
      <a:lvl3pPr marL="4572000" indent="-914400" algn="l" defTabSz="3657600" rtl="0" eaLnBrk="1" latinLnBrk="0" hangingPunct="1">
        <a:spcBef>
          <a:spcPct val="20000"/>
        </a:spcBef>
        <a:buFont typeface="Arial" pitchFamily="34" charset="0"/>
        <a:buChar char="•"/>
        <a:defRPr sz="9600" kern="1200">
          <a:solidFill>
            <a:schemeClr val="tx1"/>
          </a:solidFill>
          <a:latin typeface="+mn-lt"/>
          <a:ea typeface="+mn-ea"/>
          <a:cs typeface="+mn-cs"/>
        </a:defRPr>
      </a:lvl3pPr>
      <a:lvl4pPr marL="64008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4pPr>
      <a:lvl5pPr marL="82296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5pPr>
      <a:lvl6pPr marL="100584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6pPr>
      <a:lvl7pPr marL="118872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7pPr>
      <a:lvl8pPr marL="137160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8pPr>
      <a:lvl9pPr marL="15544800" indent="-914400" algn="l" defTabSz="3657600" rtl="0" eaLnBrk="1" latinLnBrk="0" hangingPunct="1">
        <a:spcBef>
          <a:spcPct val="20000"/>
        </a:spcBef>
        <a:buFont typeface="Arial" pitchFamily="34" charset="0"/>
        <a:buChar char="•"/>
        <a:defRPr sz="8000" kern="1200">
          <a:solidFill>
            <a:schemeClr val="tx1"/>
          </a:solidFill>
          <a:latin typeface="+mn-lt"/>
          <a:ea typeface="+mn-ea"/>
          <a:cs typeface="+mn-cs"/>
        </a:defRPr>
      </a:lvl9pPr>
    </p:bodyStyle>
    <p:otherStyle>
      <a:defPPr>
        <a:defRPr lang="en-US"/>
      </a:defPPr>
      <a:lvl1pPr marL="0" algn="l" defTabSz="3657600" rtl="0" eaLnBrk="1" latinLnBrk="0" hangingPunct="1">
        <a:defRPr sz="7200" kern="1200">
          <a:solidFill>
            <a:schemeClr val="tx1"/>
          </a:solidFill>
          <a:latin typeface="+mn-lt"/>
          <a:ea typeface="+mn-ea"/>
          <a:cs typeface="+mn-cs"/>
        </a:defRPr>
      </a:lvl1pPr>
      <a:lvl2pPr marL="1828800" algn="l" defTabSz="3657600" rtl="0" eaLnBrk="1" latinLnBrk="0" hangingPunct="1">
        <a:defRPr sz="7200" kern="1200">
          <a:solidFill>
            <a:schemeClr val="tx1"/>
          </a:solidFill>
          <a:latin typeface="+mn-lt"/>
          <a:ea typeface="+mn-ea"/>
          <a:cs typeface="+mn-cs"/>
        </a:defRPr>
      </a:lvl2pPr>
      <a:lvl3pPr marL="3657600" algn="l" defTabSz="3657600" rtl="0" eaLnBrk="1" latinLnBrk="0" hangingPunct="1">
        <a:defRPr sz="7200" kern="1200">
          <a:solidFill>
            <a:schemeClr val="tx1"/>
          </a:solidFill>
          <a:latin typeface="+mn-lt"/>
          <a:ea typeface="+mn-ea"/>
          <a:cs typeface="+mn-cs"/>
        </a:defRPr>
      </a:lvl3pPr>
      <a:lvl4pPr marL="5486400" algn="l" defTabSz="3657600" rtl="0" eaLnBrk="1" latinLnBrk="0" hangingPunct="1">
        <a:defRPr sz="7200" kern="1200">
          <a:solidFill>
            <a:schemeClr val="tx1"/>
          </a:solidFill>
          <a:latin typeface="+mn-lt"/>
          <a:ea typeface="+mn-ea"/>
          <a:cs typeface="+mn-cs"/>
        </a:defRPr>
      </a:lvl4pPr>
      <a:lvl5pPr marL="7315200" algn="l" defTabSz="3657600" rtl="0" eaLnBrk="1" latinLnBrk="0" hangingPunct="1">
        <a:defRPr sz="7200" kern="1200">
          <a:solidFill>
            <a:schemeClr val="tx1"/>
          </a:solidFill>
          <a:latin typeface="+mn-lt"/>
          <a:ea typeface="+mn-ea"/>
          <a:cs typeface="+mn-cs"/>
        </a:defRPr>
      </a:lvl5pPr>
      <a:lvl6pPr marL="9144000" algn="l" defTabSz="3657600" rtl="0" eaLnBrk="1" latinLnBrk="0" hangingPunct="1">
        <a:defRPr sz="7200" kern="1200">
          <a:solidFill>
            <a:schemeClr val="tx1"/>
          </a:solidFill>
          <a:latin typeface="+mn-lt"/>
          <a:ea typeface="+mn-ea"/>
          <a:cs typeface="+mn-cs"/>
        </a:defRPr>
      </a:lvl6pPr>
      <a:lvl7pPr marL="10972800" algn="l" defTabSz="3657600" rtl="0" eaLnBrk="1" latinLnBrk="0" hangingPunct="1">
        <a:defRPr sz="7200" kern="1200">
          <a:solidFill>
            <a:schemeClr val="tx1"/>
          </a:solidFill>
          <a:latin typeface="+mn-lt"/>
          <a:ea typeface="+mn-ea"/>
          <a:cs typeface="+mn-cs"/>
        </a:defRPr>
      </a:lvl7pPr>
      <a:lvl8pPr marL="12801600" algn="l" defTabSz="3657600" rtl="0" eaLnBrk="1" latinLnBrk="0" hangingPunct="1">
        <a:defRPr sz="7200" kern="1200">
          <a:solidFill>
            <a:schemeClr val="tx1"/>
          </a:solidFill>
          <a:latin typeface="+mn-lt"/>
          <a:ea typeface="+mn-ea"/>
          <a:cs typeface="+mn-cs"/>
        </a:defRPr>
      </a:lvl8pPr>
      <a:lvl9pPr marL="14630400" algn="l" defTabSz="3657600"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0" y="33439720"/>
            <a:ext cx="27432000" cy="313628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Box 354"/>
          <p:cNvSpPr txBox="1">
            <a:spLocks noChangeArrowheads="1"/>
          </p:cNvSpPr>
          <p:nvPr/>
        </p:nvSpPr>
        <p:spPr bwMode="auto">
          <a:xfrm>
            <a:off x="8001000" y="838200"/>
            <a:ext cx="19202400" cy="3276600"/>
          </a:xfrm>
          <a:prstGeom prst="rect">
            <a:avLst/>
          </a:prstGeom>
          <a:noFill/>
          <a:ln>
            <a:noFill/>
            <a:headEnd/>
            <a:tailEnd/>
          </a:ln>
        </p:spPr>
        <p:style>
          <a:lnRef idx="2">
            <a:schemeClr val="accent2">
              <a:shade val="50000"/>
            </a:schemeClr>
          </a:lnRef>
          <a:fillRef idx="1">
            <a:schemeClr val="accent2"/>
          </a:fillRef>
          <a:effectRef idx="0">
            <a:schemeClr val="accent2"/>
          </a:effectRef>
          <a:fontRef idx="minor">
            <a:schemeClr val="lt1"/>
          </a:fontRef>
        </p:style>
        <p:txBody>
          <a:bodyPr wrap="square" lIns="84400" tIns="0" rIns="84400" bIns="0">
            <a:noAutofit/>
          </a:bodyPr>
          <a:lstStyle/>
          <a:p>
            <a:pPr marL="0" lvl="2" defTabSz="3760788">
              <a:defRPr/>
            </a:pPr>
            <a:r>
              <a:rPr lang="en-US" sz="6600" dirty="0" smtClean="0">
                <a:solidFill>
                  <a:schemeClr val="accent1"/>
                </a:solidFill>
                <a:effectLst>
                  <a:outerShdw blurRad="38100" dist="38100" dir="2700000" algn="tl">
                    <a:srgbClr val="000000">
                      <a:alpha val="43137"/>
                    </a:srgbClr>
                  </a:outerShdw>
                </a:effectLst>
                <a:latin typeface="Myriad Pro Black Cond" pitchFamily="34" charset="0"/>
                <a:cs typeface="Bauhaus 93"/>
              </a:rPr>
              <a:t>Race Classification of Asian and Non-Asian People</a:t>
            </a:r>
            <a:endParaRPr lang="en-US" sz="6600" dirty="0">
              <a:solidFill>
                <a:schemeClr val="accent1"/>
              </a:solidFill>
              <a:effectLst>
                <a:outerShdw blurRad="38100" dist="38100" dir="2700000" algn="tl">
                  <a:srgbClr val="000000">
                    <a:alpha val="43137"/>
                  </a:srgbClr>
                </a:outerShdw>
              </a:effectLst>
              <a:latin typeface="Myriad Pro Black Cond" pitchFamily="34" charset="0"/>
              <a:cs typeface="Bauhaus 93"/>
            </a:endParaRPr>
          </a:p>
          <a:p>
            <a:pPr marL="0" lvl="2" defTabSz="3760788">
              <a:defRPr/>
            </a:pPr>
            <a:r>
              <a:rPr lang="en-US" sz="4400" b="1" dirty="0">
                <a:solidFill>
                  <a:schemeClr val="accent1">
                    <a:lumMod val="60000"/>
                    <a:lumOff val="40000"/>
                  </a:schemeClr>
                </a:solidFill>
                <a:latin typeface="Myriad Pro Cond" pitchFamily="34" charset="0"/>
                <a:cs typeface="Bauhaus 93"/>
              </a:rPr>
              <a:t>Supervisor’s </a:t>
            </a:r>
            <a:r>
              <a:rPr lang="en-US" sz="4400" b="1" dirty="0" smtClean="0">
                <a:solidFill>
                  <a:schemeClr val="accent1">
                    <a:lumMod val="60000"/>
                    <a:lumOff val="40000"/>
                  </a:schemeClr>
                </a:solidFill>
                <a:latin typeface="Myriad Pro Cond" pitchFamily="34" charset="0"/>
                <a:cs typeface="Bauhaus 93"/>
              </a:rPr>
              <a:t>Name: Ms. </a:t>
            </a:r>
            <a:r>
              <a:rPr lang="en-US" sz="4400" b="1" dirty="0" err="1" smtClean="0">
                <a:solidFill>
                  <a:schemeClr val="accent1">
                    <a:lumMod val="60000"/>
                    <a:lumOff val="40000"/>
                  </a:schemeClr>
                </a:solidFill>
                <a:latin typeface="Myriad Pro Cond" pitchFamily="34" charset="0"/>
                <a:cs typeface="Bauhaus 93"/>
              </a:rPr>
              <a:t>Tayaba</a:t>
            </a:r>
            <a:r>
              <a:rPr lang="en-US" sz="4400" b="1" dirty="0" smtClean="0">
                <a:solidFill>
                  <a:schemeClr val="accent1">
                    <a:lumMod val="60000"/>
                    <a:lumOff val="40000"/>
                  </a:schemeClr>
                </a:solidFill>
                <a:latin typeface="Myriad Pro Cond" pitchFamily="34" charset="0"/>
                <a:cs typeface="Bauhaus 93"/>
              </a:rPr>
              <a:t> </a:t>
            </a:r>
            <a:r>
              <a:rPr lang="en-US" sz="4400" b="1" dirty="0" err="1" smtClean="0">
                <a:solidFill>
                  <a:schemeClr val="accent1">
                    <a:lumMod val="60000"/>
                    <a:lumOff val="40000"/>
                  </a:schemeClr>
                </a:solidFill>
                <a:latin typeface="Myriad Pro Cond" pitchFamily="34" charset="0"/>
                <a:cs typeface="Bauhaus 93"/>
              </a:rPr>
              <a:t>Anjum</a:t>
            </a:r>
            <a:endParaRPr lang="en-US" sz="4400" b="1" dirty="0">
              <a:solidFill>
                <a:schemeClr val="accent1">
                  <a:lumMod val="60000"/>
                  <a:lumOff val="40000"/>
                </a:schemeClr>
              </a:solidFill>
              <a:latin typeface="Myriad Pro Cond" pitchFamily="34" charset="0"/>
              <a:cs typeface="Bauhaus 93"/>
            </a:endParaRPr>
          </a:p>
          <a:p>
            <a:pPr marL="0" lvl="2" defTabSz="3760788">
              <a:defRPr/>
            </a:pPr>
            <a:r>
              <a:rPr lang="en-US" sz="4400" b="1" dirty="0" smtClean="0">
                <a:solidFill>
                  <a:schemeClr val="accent1">
                    <a:lumMod val="60000"/>
                    <a:lumOff val="40000"/>
                  </a:schemeClr>
                </a:solidFill>
                <a:latin typeface="Myriad Pro Cond" pitchFamily="34" charset="0"/>
                <a:cs typeface="Bauhaus 93"/>
              </a:rPr>
              <a:t>Student’s </a:t>
            </a:r>
            <a:r>
              <a:rPr lang="en-US" sz="4400" b="1" dirty="0">
                <a:solidFill>
                  <a:schemeClr val="accent1">
                    <a:lumMod val="60000"/>
                    <a:lumOff val="40000"/>
                  </a:schemeClr>
                </a:solidFill>
                <a:latin typeface="Myriad Pro Cond" pitchFamily="34" charset="0"/>
                <a:cs typeface="Bauhaus 93"/>
              </a:rPr>
              <a:t>Name(s), Major(s) or Course Name </a:t>
            </a:r>
            <a:endParaRPr lang="en-US" sz="4400" b="1" dirty="0" smtClean="0">
              <a:solidFill>
                <a:schemeClr val="accent1">
                  <a:lumMod val="60000"/>
                  <a:lumOff val="40000"/>
                </a:schemeClr>
              </a:solidFill>
              <a:latin typeface="Myriad Pro Cond" pitchFamily="34" charset="0"/>
              <a:cs typeface="Bauhaus 93"/>
            </a:endParaRPr>
          </a:p>
          <a:p>
            <a:pPr marL="0" lvl="2" defTabSz="3760788">
              <a:defRPr/>
            </a:pPr>
            <a:endParaRPr lang="en-US" sz="4400" b="1" dirty="0">
              <a:solidFill>
                <a:schemeClr val="accent1">
                  <a:lumMod val="60000"/>
                  <a:lumOff val="40000"/>
                </a:schemeClr>
              </a:solidFill>
              <a:latin typeface="Myriad Pro Cond" pitchFamily="34" charset="0"/>
              <a:cs typeface="Bauhaus 93"/>
            </a:endParaRPr>
          </a:p>
        </p:txBody>
      </p:sp>
      <p:sp>
        <p:nvSpPr>
          <p:cNvPr id="4" name="Text Box 355"/>
          <p:cNvSpPr txBox="1">
            <a:spLocks noChangeArrowheads="1"/>
          </p:cNvSpPr>
          <p:nvPr/>
        </p:nvSpPr>
        <p:spPr bwMode="auto">
          <a:xfrm>
            <a:off x="670560" y="15304969"/>
            <a:ext cx="8473440" cy="4517207"/>
          </a:xfrm>
          <a:prstGeom prst="rect">
            <a:avLst/>
          </a:prstGeom>
          <a:noFill/>
          <a:ln w="9525">
            <a:noFill/>
            <a:miter lim="800000"/>
            <a:headEnd/>
            <a:tailEnd/>
          </a:ln>
        </p:spPr>
        <p:txBody>
          <a:bodyPr wrap="square" lIns="84400" tIns="42200" rIns="84400" bIns="42200">
            <a:spAutoFit/>
          </a:bodyPr>
          <a:lstStyle/>
          <a:p>
            <a:pPr algn="just" defTabSz="3760788">
              <a:defRPr/>
            </a:pPr>
            <a:r>
              <a:rPr lang="en-US" sz="2400" dirty="0"/>
              <a:t>Faces express the abundance of social signs, including race, age and sexual orientation, all of which have included expanding responsiveness from multidimensional research, such as neuroscience and software engineering. For the examination purposes, it virtues highlighting a few vital purposes of arrangement that have risen up out of psychological research conventions: Perhaps the most visible, yet wrongly comprehended part of race is the basic trap of mistaking race for skin shading. Although broadly researched in brain science groups contrasted and different issues, for example, sexual orientation arrangement and age estimation, race order is less reviewed in the PC vision region.</a:t>
            </a:r>
            <a:endParaRPr lang="en-US" sz="2400" dirty="0">
              <a:solidFill>
                <a:schemeClr val="accent5">
                  <a:lumMod val="75000"/>
                </a:schemeClr>
              </a:solidFill>
              <a:latin typeface="Myriad Pro SemiCond" pitchFamily="34" charset="0"/>
            </a:endParaRPr>
          </a:p>
        </p:txBody>
      </p:sp>
      <p:sp>
        <p:nvSpPr>
          <p:cNvPr id="6" name="Text Box 357"/>
          <p:cNvSpPr txBox="1">
            <a:spLocks noChangeArrowheads="1"/>
          </p:cNvSpPr>
          <p:nvPr/>
        </p:nvSpPr>
        <p:spPr bwMode="auto">
          <a:xfrm>
            <a:off x="716280" y="6620912"/>
            <a:ext cx="7284720" cy="6363866"/>
          </a:xfrm>
          <a:prstGeom prst="rect">
            <a:avLst/>
          </a:prstGeom>
          <a:noFill/>
          <a:ln w="9525">
            <a:noFill/>
            <a:miter lim="800000"/>
            <a:headEnd/>
            <a:tailEnd/>
          </a:ln>
        </p:spPr>
        <p:txBody>
          <a:bodyPr wrap="square" lIns="0" tIns="42200" rIns="84400" bIns="42200">
            <a:spAutoFit/>
          </a:bodyPr>
          <a:lstStyle/>
          <a:p>
            <a:pPr algn="just"/>
            <a:r>
              <a:rPr lang="en-US" sz="2400" dirty="0" smtClean="0"/>
              <a:t>Neural </a:t>
            </a:r>
            <a:r>
              <a:rPr lang="en-US" sz="2400" dirty="0"/>
              <a:t>networks are a powerful technology to classify different images. However, there are impressive number of different types of neural networks that are used in the literature and in industry but we used Convolutional neural network (CNN) to classify the images. The proposed procedure takes in the assigned essential characteristic of the face, skin color pattern and other secondary feature from training of images in order to effectively classify races. We use CNN to create a system that classifies facial images that are based on a variety of different facial attributes and classify it into two separate classes</a:t>
            </a:r>
            <a:r>
              <a:rPr lang="en-US" sz="2400" dirty="0" smtClean="0"/>
              <a:t>.</a:t>
            </a:r>
            <a:r>
              <a:rPr lang="en-US" sz="2400" dirty="0"/>
              <a:t> We use 3 convolutional layers. We used 3052 training images of 64*64 pixels and we achieve 85% accuracy.</a:t>
            </a:r>
            <a:br>
              <a:rPr lang="en-US" sz="2400" dirty="0"/>
            </a:br>
            <a:endParaRPr lang="en-US" sz="2400" dirty="0"/>
          </a:p>
          <a:p>
            <a:r>
              <a:rPr lang="en-US" sz="2400" dirty="0"/>
              <a:t/>
            </a:r>
            <a:br>
              <a:rPr lang="en-US" sz="2400" dirty="0"/>
            </a:br>
            <a:endParaRPr lang="en-US" sz="2400" dirty="0">
              <a:solidFill>
                <a:schemeClr val="accent5">
                  <a:lumMod val="75000"/>
                </a:schemeClr>
              </a:solidFill>
              <a:latin typeface="Myriad Pro SemiCond" pitchFamily="34" charset="0"/>
            </a:endParaRPr>
          </a:p>
        </p:txBody>
      </p:sp>
      <p:sp>
        <p:nvSpPr>
          <p:cNvPr id="9" name="Text Box 361"/>
          <p:cNvSpPr txBox="1">
            <a:spLocks noChangeArrowheads="1"/>
          </p:cNvSpPr>
          <p:nvPr/>
        </p:nvSpPr>
        <p:spPr bwMode="auto">
          <a:xfrm>
            <a:off x="9097583" y="7852807"/>
            <a:ext cx="1402557" cy="700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400" tIns="42200" rIns="84400" bIns="42200">
            <a:spAutoFit/>
          </a:bodyPr>
          <a:lstStyle>
            <a:lvl1pPr defTabSz="3760788" eaLnBrk="0" hangingPunct="0">
              <a:defRPr sz="7400">
                <a:solidFill>
                  <a:schemeClr val="tx1"/>
                </a:solidFill>
                <a:latin typeface="Arial" charset="0"/>
              </a:defRPr>
            </a:lvl1pPr>
            <a:lvl2pPr marL="742950" indent="-285750" defTabSz="3760788" eaLnBrk="0" hangingPunct="0">
              <a:defRPr sz="7400">
                <a:solidFill>
                  <a:schemeClr val="tx1"/>
                </a:solidFill>
                <a:latin typeface="Arial" charset="0"/>
              </a:defRPr>
            </a:lvl2pPr>
            <a:lvl3pPr marL="1143000" indent="-228600" defTabSz="3760788" eaLnBrk="0" hangingPunct="0">
              <a:defRPr sz="7400">
                <a:solidFill>
                  <a:schemeClr val="tx1"/>
                </a:solidFill>
                <a:latin typeface="Arial" charset="0"/>
              </a:defRPr>
            </a:lvl3pPr>
            <a:lvl4pPr marL="1600200" indent="-228600" defTabSz="3760788" eaLnBrk="0" hangingPunct="0">
              <a:defRPr sz="7400">
                <a:solidFill>
                  <a:schemeClr val="tx1"/>
                </a:solidFill>
                <a:latin typeface="Arial" charset="0"/>
              </a:defRPr>
            </a:lvl4pPr>
            <a:lvl5pPr marL="2057400" indent="-228600" defTabSz="3760788" eaLnBrk="0" hangingPunct="0">
              <a:defRPr sz="7400">
                <a:solidFill>
                  <a:schemeClr val="tx1"/>
                </a:solidFill>
                <a:latin typeface="Arial" charset="0"/>
              </a:defRPr>
            </a:lvl5pPr>
            <a:lvl6pPr marL="2514600" indent="-228600" defTabSz="3760788" eaLnBrk="0" fontAlgn="base" hangingPunct="0">
              <a:spcBef>
                <a:spcPct val="0"/>
              </a:spcBef>
              <a:spcAft>
                <a:spcPct val="0"/>
              </a:spcAft>
              <a:defRPr sz="7400">
                <a:solidFill>
                  <a:schemeClr val="tx1"/>
                </a:solidFill>
                <a:latin typeface="Arial" charset="0"/>
              </a:defRPr>
            </a:lvl6pPr>
            <a:lvl7pPr marL="2971800" indent="-228600" defTabSz="3760788" eaLnBrk="0" fontAlgn="base" hangingPunct="0">
              <a:spcBef>
                <a:spcPct val="0"/>
              </a:spcBef>
              <a:spcAft>
                <a:spcPct val="0"/>
              </a:spcAft>
              <a:defRPr sz="7400">
                <a:solidFill>
                  <a:schemeClr val="tx1"/>
                </a:solidFill>
                <a:latin typeface="Arial" charset="0"/>
              </a:defRPr>
            </a:lvl7pPr>
            <a:lvl8pPr marL="3429000" indent="-228600" defTabSz="3760788" eaLnBrk="0" fontAlgn="base" hangingPunct="0">
              <a:spcBef>
                <a:spcPct val="0"/>
              </a:spcBef>
              <a:spcAft>
                <a:spcPct val="0"/>
              </a:spcAft>
              <a:defRPr sz="7400">
                <a:solidFill>
                  <a:schemeClr val="tx1"/>
                </a:solidFill>
                <a:latin typeface="Arial" charset="0"/>
              </a:defRPr>
            </a:lvl8pPr>
            <a:lvl9pPr marL="3886200" indent="-228600" defTabSz="3760788" eaLnBrk="0" fontAlgn="base" hangingPunct="0">
              <a:spcBef>
                <a:spcPct val="0"/>
              </a:spcBef>
              <a:spcAft>
                <a:spcPct val="0"/>
              </a:spcAft>
              <a:defRPr sz="7400">
                <a:solidFill>
                  <a:schemeClr val="tx1"/>
                </a:solidFill>
                <a:latin typeface="Arial" charset="0"/>
              </a:defRPr>
            </a:lvl9pPr>
          </a:lstStyle>
          <a:p>
            <a:pPr eaLnBrk="1" hangingPunct="1">
              <a:spcBef>
                <a:spcPct val="50000"/>
              </a:spcBef>
            </a:pPr>
            <a:endParaRPr lang="en-US" sz="4000"/>
          </a:p>
        </p:txBody>
      </p:sp>
      <p:sp>
        <p:nvSpPr>
          <p:cNvPr id="11" name="Text Box 364"/>
          <p:cNvSpPr txBox="1">
            <a:spLocks noChangeArrowheads="1"/>
          </p:cNvSpPr>
          <p:nvPr/>
        </p:nvSpPr>
        <p:spPr bwMode="auto">
          <a:xfrm>
            <a:off x="18311422" y="26708157"/>
            <a:ext cx="8343900" cy="2670547"/>
          </a:xfrm>
          <a:prstGeom prst="rect">
            <a:avLst/>
          </a:prstGeom>
          <a:noFill/>
          <a:ln w="9525">
            <a:noFill/>
            <a:miter lim="800000"/>
            <a:headEnd/>
            <a:tailEnd/>
          </a:ln>
        </p:spPr>
        <p:txBody>
          <a:bodyPr wrap="square" lIns="84400" tIns="42200" rIns="84400" bIns="42200" numCol="1" spcCol="457200">
            <a:spAutoFit/>
          </a:bodyPr>
          <a:lstStyle/>
          <a:p>
            <a:pPr marL="457200" indent="-457200" defTabSz="3760788">
              <a:defRPr/>
            </a:pPr>
            <a:r>
              <a:rPr lang="en-US" sz="2400" dirty="0">
                <a:solidFill>
                  <a:schemeClr val="accent5">
                    <a:lumMod val="75000"/>
                  </a:schemeClr>
                </a:solidFill>
                <a:latin typeface="Myriad Pro SemiCond" pitchFamily="34" charset="0"/>
              </a:rPr>
              <a:t>(replace this text with your own)  This section can be smaller than 24 point.</a:t>
            </a:r>
          </a:p>
          <a:p>
            <a:pPr marL="457200" indent="-457200" defTabSz="3760788">
              <a:defRPr/>
            </a:pPr>
            <a:endParaRPr lang="en-US" sz="2400" dirty="0">
              <a:solidFill>
                <a:schemeClr val="accent5">
                  <a:lumMod val="75000"/>
                </a:schemeClr>
              </a:solidFill>
              <a:latin typeface="Myriad Pro SemiCond" pitchFamily="34" charset="0"/>
            </a:endParaRPr>
          </a:p>
          <a:p>
            <a:pPr marL="457200" indent="-457200" defTabSz="3760788">
              <a:defRPr/>
            </a:pPr>
            <a:endParaRPr lang="en-US" sz="2400" dirty="0">
              <a:solidFill>
                <a:schemeClr val="accent5">
                  <a:lumMod val="75000"/>
                </a:schemeClr>
              </a:solidFill>
              <a:latin typeface="Myriad Pro SemiCond" pitchFamily="34" charset="0"/>
            </a:endParaRPr>
          </a:p>
          <a:p>
            <a:pPr marL="457200" indent="-457200" defTabSz="3760788">
              <a:defRPr/>
            </a:pPr>
            <a:r>
              <a:rPr lang="en-US" sz="2400" dirty="0">
                <a:solidFill>
                  <a:schemeClr val="accent5">
                    <a:lumMod val="75000"/>
                  </a:schemeClr>
                </a:solidFill>
                <a:latin typeface="Myriad Pro SemiCond" pitchFamily="34" charset="0"/>
              </a:rPr>
              <a:t>Use this section for listing sources /references. The text box is  already set up with hanging indents (all lines after the first  in each reference are indented.)</a:t>
            </a:r>
          </a:p>
        </p:txBody>
      </p:sp>
      <p:sp>
        <p:nvSpPr>
          <p:cNvPr id="12" name="Text Box 365"/>
          <p:cNvSpPr txBox="1">
            <a:spLocks noChangeArrowheads="1"/>
          </p:cNvSpPr>
          <p:nvPr/>
        </p:nvSpPr>
        <p:spPr bwMode="auto">
          <a:xfrm>
            <a:off x="18764250" y="25290942"/>
            <a:ext cx="7658100" cy="762333"/>
          </a:xfrm>
          <a:prstGeom prst="rect">
            <a:avLst/>
          </a:prstGeom>
          <a:noFill/>
          <a:ln w="9525">
            <a:noFill/>
            <a:miter lim="800000"/>
            <a:headEnd/>
            <a:tailEnd/>
          </a:ln>
          <a:effectLst/>
        </p:spPr>
        <p:txBody>
          <a:bodyPr wrap="square" lIns="84400" tIns="42200" rIns="84400" bIns="42200">
            <a:spAutoFit/>
          </a:bodyPr>
          <a:lstStyle/>
          <a:p>
            <a:pPr algn="ctr" defTabSz="3760788">
              <a:spcBef>
                <a:spcPct val="50000"/>
              </a:spcBef>
              <a:defRPr/>
            </a:pPr>
            <a:r>
              <a:rPr lang="en-US" sz="4400" b="1" dirty="0" smtClean="0">
                <a:solidFill>
                  <a:schemeClr val="accent1">
                    <a:lumMod val="75000"/>
                  </a:schemeClr>
                </a:solidFill>
                <a:latin typeface="Myriad Pro Black SemiCond" pitchFamily="34" charset="0"/>
              </a:rPr>
              <a:t>References:</a:t>
            </a:r>
            <a:endParaRPr lang="en-US" sz="4400" b="1" dirty="0">
              <a:solidFill>
                <a:schemeClr val="accent1">
                  <a:lumMod val="75000"/>
                </a:schemeClr>
              </a:solidFill>
              <a:latin typeface="Myriad Pro Black SemiCond" pitchFamily="34" charset="0"/>
            </a:endParaRPr>
          </a:p>
        </p:txBody>
      </p:sp>
      <p:sp>
        <p:nvSpPr>
          <p:cNvPr id="16" name="Text Box 370"/>
          <p:cNvSpPr txBox="1">
            <a:spLocks noChangeArrowheads="1"/>
          </p:cNvSpPr>
          <p:nvPr/>
        </p:nvSpPr>
        <p:spPr bwMode="auto">
          <a:xfrm>
            <a:off x="18339997" y="21750990"/>
            <a:ext cx="8286750" cy="2301215"/>
          </a:xfrm>
          <a:prstGeom prst="rect">
            <a:avLst/>
          </a:prstGeom>
          <a:noFill/>
          <a:ln w="9525">
            <a:noFill/>
            <a:miter lim="800000"/>
            <a:headEnd/>
            <a:tailEnd/>
          </a:ln>
        </p:spPr>
        <p:txBody>
          <a:bodyPr wrap="square" lIns="84400" tIns="42200" rIns="84400" bIns="42200">
            <a:spAutoFit/>
          </a:bodyPr>
          <a:lstStyle/>
          <a:p>
            <a:pPr>
              <a:defRPr/>
            </a:pPr>
            <a:r>
              <a:rPr lang="en-US" sz="2400" dirty="0"/>
              <a:t>Race classification has been performed by many different techniques with accuracy around 96. But no one has worked to solve same problem using CNN. Gender classification has been perform using CNN. So In this work </a:t>
            </a:r>
            <a:r>
              <a:rPr lang="en-US" sz="2400" dirty="0" smtClean="0"/>
              <a:t>we have solved </a:t>
            </a:r>
            <a:r>
              <a:rPr lang="en-US" sz="2400" dirty="0"/>
              <a:t>race classification problem using CNN. </a:t>
            </a:r>
          </a:p>
          <a:p>
            <a:pPr>
              <a:defRPr/>
            </a:pPr>
            <a:endParaRPr lang="en-US" sz="2400" dirty="0">
              <a:solidFill>
                <a:schemeClr val="accent5">
                  <a:lumMod val="75000"/>
                </a:schemeClr>
              </a:solidFill>
              <a:latin typeface="Myriad Pro SemiCond" pitchFamily="34" charset="0"/>
            </a:endParaRPr>
          </a:p>
        </p:txBody>
      </p:sp>
      <p:sp>
        <p:nvSpPr>
          <p:cNvPr id="17" name="Text Box 355"/>
          <p:cNvSpPr txBox="1">
            <a:spLocks noChangeArrowheads="1"/>
          </p:cNvSpPr>
          <p:nvPr/>
        </p:nvSpPr>
        <p:spPr bwMode="auto">
          <a:xfrm>
            <a:off x="3322883" y="17650805"/>
            <a:ext cx="3722370" cy="454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4400" tIns="42200" rIns="84400" bIns="42200">
            <a:spAutoFit/>
          </a:bodyPr>
          <a:lstStyle>
            <a:lvl1pPr defTabSz="3760788" eaLnBrk="0" hangingPunct="0">
              <a:defRPr sz="7400">
                <a:solidFill>
                  <a:schemeClr val="tx1"/>
                </a:solidFill>
                <a:latin typeface="Arial" charset="0"/>
              </a:defRPr>
            </a:lvl1pPr>
            <a:lvl2pPr marL="742950" indent="-285750" defTabSz="3760788" eaLnBrk="0" hangingPunct="0">
              <a:defRPr sz="7400">
                <a:solidFill>
                  <a:schemeClr val="tx1"/>
                </a:solidFill>
                <a:latin typeface="Arial" charset="0"/>
              </a:defRPr>
            </a:lvl2pPr>
            <a:lvl3pPr marL="1143000" indent="-228600" defTabSz="3760788" eaLnBrk="0" hangingPunct="0">
              <a:defRPr sz="7400">
                <a:solidFill>
                  <a:schemeClr val="tx1"/>
                </a:solidFill>
                <a:latin typeface="Arial" charset="0"/>
              </a:defRPr>
            </a:lvl3pPr>
            <a:lvl4pPr marL="1600200" indent="-228600" defTabSz="3760788" eaLnBrk="0" hangingPunct="0">
              <a:defRPr sz="7400">
                <a:solidFill>
                  <a:schemeClr val="tx1"/>
                </a:solidFill>
                <a:latin typeface="Arial" charset="0"/>
              </a:defRPr>
            </a:lvl4pPr>
            <a:lvl5pPr marL="2057400" indent="-228600" defTabSz="3760788" eaLnBrk="0" hangingPunct="0">
              <a:defRPr sz="7400">
                <a:solidFill>
                  <a:schemeClr val="tx1"/>
                </a:solidFill>
                <a:latin typeface="Arial" charset="0"/>
              </a:defRPr>
            </a:lvl5pPr>
            <a:lvl6pPr marL="2514600" indent="-228600" defTabSz="3760788" eaLnBrk="0" fontAlgn="base" hangingPunct="0">
              <a:spcBef>
                <a:spcPct val="0"/>
              </a:spcBef>
              <a:spcAft>
                <a:spcPct val="0"/>
              </a:spcAft>
              <a:defRPr sz="7400">
                <a:solidFill>
                  <a:schemeClr val="tx1"/>
                </a:solidFill>
                <a:latin typeface="Arial" charset="0"/>
              </a:defRPr>
            </a:lvl6pPr>
            <a:lvl7pPr marL="2971800" indent="-228600" defTabSz="3760788" eaLnBrk="0" fontAlgn="base" hangingPunct="0">
              <a:spcBef>
                <a:spcPct val="0"/>
              </a:spcBef>
              <a:spcAft>
                <a:spcPct val="0"/>
              </a:spcAft>
              <a:defRPr sz="7400">
                <a:solidFill>
                  <a:schemeClr val="tx1"/>
                </a:solidFill>
                <a:latin typeface="Arial" charset="0"/>
              </a:defRPr>
            </a:lvl7pPr>
            <a:lvl8pPr marL="3429000" indent="-228600" defTabSz="3760788" eaLnBrk="0" fontAlgn="base" hangingPunct="0">
              <a:spcBef>
                <a:spcPct val="0"/>
              </a:spcBef>
              <a:spcAft>
                <a:spcPct val="0"/>
              </a:spcAft>
              <a:defRPr sz="7400">
                <a:solidFill>
                  <a:schemeClr val="tx1"/>
                </a:solidFill>
                <a:latin typeface="Arial" charset="0"/>
              </a:defRPr>
            </a:lvl8pPr>
            <a:lvl9pPr marL="3886200" indent="-228600" defTabSz="3760788" eaLnBrk="0" fontAlgn="base" hangingPunct="0">
              <a:spcBef>
                <a:spcPct val="0"/>
              </a:spcBef>
              <a:spcAft>
                <a:spcPct val="0"/>
              </a:spcAft>
              <a:defRPr sz="7400">
                <a:solidFill>
                  <a:schemeClr val="tx1"/>
                </a:solidFill>
                <a:latin typeface="Arial" charset="0"/>
              </a:defRPr>
            </a:lvl9pPr>
          </a:lstStyle>
          <a:p>
            <a:pPr algn="r" eaLnBrk="1" hangingPunct="1"/>
            <a:r>
              <a:rPr lang="en-US" sz="2400" dirty="0" smtClean="0">
                <a:solidFill>
                  <a:schemeClr val="accent5">
                    <a:lumMod val="75000"/>
                  </a:schemeClr>
                </a:solidFill>
                <a:latin typeface="Myriad Pro SemiCond" pitchFamily="34" charset="0"/>
              </a:rPr>
              <a:t>.</a:t>
            </a:r>
            <a:endParaRPr lang="en-US" sz="2400" dirty="0">
              <a:solidFill>
                <a:schemeClr val="accent5">
                  <a:lumMod val="75000"/>
                </a:schemeClr>
              </a:solidFill>
              <a:latin typeface="Myriad Pro SemiCond" pitchFamily="34" charset="0"/>
            </a:endParaRPr>
          </a:p>
        </p:txBody>
      </p:sp>
      <p:sp>
        <p:nvSpPr>
          <p:cNvPr id="18" name="Text Box 356"/>
          <p:cNvSpPr txBox="1">
            <a:spLocks noChangeArrowheads="1"/>
          </p:cNvSpPr>
          <p:nvPr/>
        </p:nvSpPr>
        <p:spPr bwMode="auto">
          <a:xfrm>
            <a:off x="9187543" y="21813533"/>
            <a:ext cx="7730693" cy="454556"/>
          </a:xfrm>
          <a:prstGeom prst="rect">
            <a:avLst/>
          </a:prstGeom>
          <a:noFill/>
          <a:ln w="9525">
            <a:noFill/>
            <a:miter lim="800000"/>
            <a:headEnd/>
            <a:tailEnd/>
          </a:ln>
        </p:spPr>
        <p:txBody>
          <a:bodyPr wrap="square" lIns="84400" tIns="42200" rIns="84400" bIns="42200">
            <a:spAutoFit/>
          </a:bodyPr>
          <a:lstStyle/>
          <a:p>
            <a:pPr defTabSz="3760788">
              <a:defRPr/>
            </a:pPr>
            <a:endParaRPr lang="en-US" sz="2400" dirty="0">
              <a:solidFill>
                <a:schemeClr val="accent5">
                  <a:lumMod val="75000"/>
                </a:schemeClr>
              </a:solidFill>
              <a:latin typeface="Myriad Pro SemiCond" pitchFamily="34" charset="0"/>
            </a:endParaRPr>
          </a:p>
        </p:txBody>
      </p:sp>
      <p:sp>
        <p:nvSpPr>
          <p:cNvPr id="22" name="Text Box 364"/>
          <p:cNvSpPr txBox="1">
            <a:spLocks noChangeArrowheads="1"/>
          </p:cNvSpPr>
          <p:nvPr/>
        </p:nvSpPr>
        <p:spPr bwMode="auto">
          <a:xfrm>
            <a:off x="14935199" y="34631257"/>
            <a:ext cx="10809668" cy="1193220"/>
          </a:xfrm>
          <a:prstGeom prst="rect">
            <a:avLst/>
          </a:prstGeom>
          <a:noFill/>
          <a:ln w="9525">
            <a:noFill/>
            <a:miter lim="800000"/>
            <a:headEnd/>
            <a:tailEnd/>
          </a:ln>
        </p:spPr>
        <p:txBody>
          <a:bodyPr wrap="square" lIns="84400" tIns="42200" rIns="84400" bIns="42200">
            <a:spAutoFit/>
          </a:bodyPr>
          <a:lstStyle/>
          <a:p>
            <a:pPr defTabSz="3760788">
              <a:defRPr/>
            </a:pPr>
            <a:r>
              <a:rPr lang="en-US" sz="2400" dirty="0">
                <a:solidFill>
                  <a:schemeClr val="bg1"/>
                </a:solidFill>
                <a:latin typeface="Myriad Pro SemiCond" pitchFamily="34" charset="0"/>
              </a:rPr>
              <a:t>(replace this text with your own) </a:t>
            </a:r>
          </a:p>
          <a:p>
            <a:pPr defTabSz="3760788">
              <a:defRPr/>
            </a:pPr>
            <a:r>
              <a:rPr lang="en-US" sz="2400" dirty="0">
                <a:solidFill>
                  <a:schemeClr val="bg1"/>
                </a:solidFill>
                <a:latin typeface="Myriad Pro SemiCond" pitchFamily="34" charset="0"/>
              </a:rPr>
              <a:t>If your project was funded (all or part) from grants and/or awards, identify the source(s) of support. You also can acknowledge individuals that provided data and/or feedback to you.</a:t>
            </a:r>
          </a:p>
        </p:txBody>
      </p:sp>
      <p:sp>
        <p:nvSpPr>
          <p:cNvPr id="23" name="Text Box 365"/>
          <p:cNvSpPr txBox="1">
            <a:spLocks noChangeArrowheads="1"/>
          </p:cNvSpPr>
          <p:nvPr/>
        </p:nvSpPr>
        <p:spPr bwMode="auto">
          <a:xfrm>
            <a:off x="14935200" y="33832800"/>
            <a:ext cx="7658100" cy="762333"/>
          </a:xfrm>
          <a:prstGeom prst="rect">
            <a:avLst/>
          </a:prstGeom>
          <a:noFill/>
          <a:ln w="9525">
            <a:noFill/>
            <a:miter lim="800000"/>
            <a:headEnd/>
            <a:tailEnd/>
          </a:ln>
          <a:effectLst/>
        </p:spPr>
        <p:txBody>
          <a:bodyPr wrap="square" lIns="84400" tIns="42200" rIns="84400" bIns="42200">
            <a:spAutoFit/>
          </a:bodyPr>
          <a:lstStyle/>
          <a:p>
            <a:pPr defTabSz="3760788">
              <a:spcBef>
                <a:spcPct val="50000"/>
              </a:spcBef>
              <a:defRPr/>
            </a:pPr>
            <a:r>
              <a:rPr lang="en-US" sz="4400" b="1" dirty="0">
                <a:solidFill>
                  <a:schemeClr val="accent1">
                    <a:lumMod val="75000"/>
                  </a:schemeClr>
                </a:solidFill>
                <a:latin typeface="Myriad Pro Black SemiCond" pitchFamily="34" charset="0"/>
              </a:rPr>
              <a:t>Acknowledgements</a:t>
            </a:r>
          </a:p>
        </p:txBody>
      </p:sp>
      <p:sp>
        <p:nvSpPr>
          <p:cNvPr id="32" name="Text Box 360"/>
          <p:cNvSpPr txBox="1">
            <a:spLocks noChangeArrowheads="1"/>
          </p:cNvSpPr>
          <p:nvPr/>
        </p:nvSpPr>
        <p:spPr bwMode="auto">
          <a:xfrm>
            <a:off x="667352" y="14201888"/>
            <a:ext cx="7924800" cy="762333"/>
          </a:xfrm>
          <a:prstGeom prst="rect">
            <a:avLst/>
          </a:prstGeom>
          <a:noFill/>
          <a:ln w="9525">
            <a:noFill/>
            <a:miter lim="800000"/>
            <a:headEnd/>
            <a:tailEnd/>
          </a:ln>
          <a:effectLst/>
        </p:spPr>
        <p:txBody>
          <a:bodyPr wrap="square" lIns="84400" tIns="42200" rIns="84400" bIns="42200">
            <a:spAutoFit/>
          </a:bodyPr>
          <a:lstStyle/>
          <a:p>
            <a:pPr defTabSz="3760788">
              <a:spcBef>
                <a:spcPct val="50000"/>
              </a:spcBef>
              <a:defRPr/>
            </a:pPr>
            <a:r>
              <a:rPr lang="en-US" sz="4400" dirty="0" smtClean="0">
                <a:solidFill>
                  <a:schemeClr val="accent1"/>
                </a:solidFill>
                <a:latin typeface="Arial Black" pitchFamily="34" charset="0"/>
              </a:rPr>
              <a:t>Background:</a:t>
            </a:r>
            <a:endParaRPr lang="en-US" sz="3200" dirty="0">
              <a:latin typeface="Arial" panose="020B0604020202020204" pitchFamily="34" charset="0"/>
              <a:cs typeface="Arial" panose="020B0604020202020204" pitchFamily="34" charset="0"/>
            </a:endParaRPr>
          </a:p>
        </p:txBody>
      </p:sp>
      <p:sp>
        <p:nvSpPr>
          <p:cNvPr id="33" name="Text Box 362"/>
          <p:cNvSpPr txBox="1">
            <a:spLocks noChangeArrowheads="1"/>
          </p:cNvSpPr>
          <p:nvPr/>
        </p:nvSpPr>
        <p:spPr bwMode="auto">
          <a:xfrm>
            <a:off x="667352" y="5532389"/>
            <a:ext cx="10322560" cy="762333"/>
          </a:xfrm>
          <a:prstGeom prst="rect">
            <a:avLst/>
          </a:prstGeom>
          <a:noFill/>
          <a:ln w="9525">
            <a:noFill/>
            <a:miter lim="800000"/>
            <a:headEnd/>
            <a:tailEnd/>
          </a:ln>
          <a:effectLst/>
        </p:spPr>
        <p:txBody>
          <a:bodyPr wrap="square" lIns="84400" tIns="42200" rIns="84400" bIns="42200">
            <a:spAutoFit/>
          </a:bodyPr>
          <a:lstStyle/>
          <a:p>
            <a:pPr defTabSz="3760788">
              <a:spcBef>
                <a:spcPct val="50000"/>
              </a:spcBef>
              <a:defRPr/>
            </a:pPr>
            <a:r>
              <a:rPr lang="en-US" sz="4400" dirty="0" smtClean="0">
                <a:solidFill>
                  <a:schemeClr val="accent1"/>
                </a:solidFill>
                <a:latin typeface="Arial Black" pitchFamily="34" charset="0"/>
              </a:rPr>
              <a:t>Abstract:</a:t>
            </a:r>
            <a:endParaRPr lang="en-US" sz="3200" dirty="0">
              <a:latin typeface="Arial" panose="020B0604020202020204" pitchFamily="34" charset="0"/>
              <a:cs typeface="Arial" panose="020B0604020202020204" pitchFamily="34" charset="0"/>
            </a:endParaRPr>
          </a:p>
        </p:txBody>
      </p:sp>
      <p:sp>
        <p:nvSpPr>
          <p:cNvPr id="35" name="Text Box 369"/>
          <p:cNvSpPr txBox="1">
            <a:spLocks noChangeArrowheads="1"/>
          </p:cNvSpPr>
          <p:nvPr/>
        </p:nvSpPr>
        <p:spPr bwMode="auto">
          <a:xfrm>
            <a:off x="18339997" y="20049441"/>
            <a:ext cx="8286750" cy="762333"/>
          </a:xfrm>
          <a:prstGeom prst="rect">
            <a:avLst/>
          </a:prstGeom>
          <a:noFill/>
          <a:ln w="9525">
            <a:noFill/>
            <a:miter lim="800000"/>
            <a:headEnd/>
            <a:tailEnd/>
          </a:ln>
          <a:effectLst/>
        </p:spPr>
        <p:txBody>
          <a:bodyPr wrap="square" lIns="84400" tIns="42200" rIns="84400" bIns="42200">
            <a:spAutoFit/>
          </a:bodyPr>
          <a:lstStyle/>
          <a:p>
            <a:pPr algn="ctr" defTabSz="3760788">
              <a:spcBef>
                <a:spcPct val="50000"/>
              </a:spcBef>
              <a:defRPr/>
            </a:pPr>
            <a:r>
              <a:rPr lang="en-US" sz="4400" dirty="0" smtClean="0">
                <a:solidFill>
                  <a:schemeClr val="accent1"/>
                </a:solidFill>
                <a:latin typeface="Arial Black" pitchFamily="34" charset="0"/>
              </a:rPr>
              <a:t>Conclusions:</a:t>
            </a:r>
            <a:endParaRPr lang="en-US" sz="3200" dirty="0">
              <a:solidFill>
                <a:schemeClr val="accent1"/>
              </a:solidFill>
              <a:latin typeface="Arial Black" pitchFamily="34" charset="0"/>
            </a:endParaRPr>
          </a:p>
        </p:txBody>
      </p:sp>
      <p:sp>
        <p:nvSpPr>
          <p:cNvPr id="36" name="Text Box 359"/>
          <p:cNvSpPr txBox="1">
            <a:spLocks noChangeArrowheads="1"/>
          </p:cNvSpPr>
          <p:nvPr/>
        </p:nvSpPr>
        <p:spPr bwMode="auto">
          <a:xfrm>
            <a:off x="9220673" y="20170281"/>
            <a:ext cx="7697563" cy="762333"/>
          </a:xfrm>
          <a:prstGeom prst="rect">
            <a:avLst/>
          </a:prstGeom>
          <a:noFill/>
          <a:ln w="9525">
            <a:noFill/>
            <a:miter lim="800000"/>
            <a:headEnd/>
            <a:tailEnd/>
          </a:ln>
          <a:effectLst/>
        </p:spPr>
        <p:txBody>
          <a:bodyPr wrap="square" lIns="84400" tIns="42200" rIns="84400" bIns="42200">
            <a:spAutoFit/>
          </a:bodyPr>
          <a:lstStyle/>
          <a:p>
            <a:pPr algn="ctr" defTabSz="3760788">
              <a:spcBef>
                <a:spcPct val="50000"/>
              </a:spcBef>
              <a:defRPr/>
            </a:pPr>
            <a:r>
              <a:rPr lang="en-US" sz="4400" dirty="0" smtClean="0">
                <a:solidFill>
                  <a:schemeClr val="accent1"/>
                </a:solidFill>
                <a:latin typeface="Arial Black" pitchFamily="34" charset="0"/>
              </a:rPr>
              <a:t>Results:</a:t>
            </a:r>
            <a:endParaRPr lang="en-US" sz="3200" dirty="0">
              <a:latin typeface="Arial" panose="020B0604020202020204" pitchFamily="34" charset="0"/>
              <a:cs typeface="Arial" panose="020B0604020202020204" pitchFamily="34" charset="0"/>
            </a:endParaRPr>
          </a:p>
        </p:txBody>
      </p:sp>
      <p:sp>
        <p:nvSpPr>
          <p:cNvPr id="39" name="Text Box 356"/>
          <p:cNvSpPr txBox="1">
            <a:spLocks noChangeArrowheads="1"/>
          </p:cNvSpPr>
          <p:nvPr/>
        </p:nvSpPr>
        <p:spPr bwMode="auto">
          <a:xfrm>
            <a:off x="11311328" y="6352696"/>
            <a:ext cx="12244195" cy="2670547"/>
          </a:xfrm>
          <a:prstGeom prst="rect">
            <a:avLst/>
          </a:prstGeom>
          <a:noFill/>
          <a:ln w="9525">
            <a:noFill/>
            <a:miter lim="800000"/>
            <a:headEnd/>
            <a:tailEnd/>
          </a:ln>
        </p:spPr>
        <p:txBody>
          <a:bodyPr wrap="square" lIns="84400" tIns="42200" rIns="84400" bIns="42200">
            <a:spAutoFit/>
          </a:bodyPr>
          <a:lstStyle/>
          <a:p>
            <a:pPr algn="just" defTabSz="3760788">
              <a:defRPr/>
            </a:pPr>
            <a:r>
              <a:rPr lang="en-US" sz="2400" dirty="0"/>
              <a:t>The solution to the problem of classification can be obtained by the use of convolutional neural networks</a:t>
            </a:r>
            <a:r>
              <a:rPr lang="en-US" sz="2400" dirty="0" smtClean="0"/>
              <a:t>.</a:t>
            </a:r>
            <a:r>
              <a:rPr lang="en-US" sz="2400" dirty="0"/>
              <a:t> The input layers is connected to a convolution layer and convolution layer is connected to subsampling layer or to an output layer. Based on CNN input data on the class to which the input data is most likely. By treating the problem of classification, the number of output nodes is determined by the number of classes and each output node represents a class. In this way, the value of the output node indicates the probability that the input sample falls within one of these tests, determined by the </a:t>
            </a:r>
            <a:r>
              <a:rPr lang="en-US" sz="2400" dirty="0" smtClean="0"/>
              <a:t>twist </a:t>
            </a:r>
            <a:r>
              <a:rPr lang="en-US" sz="2400" dirty="0"/>
              <a:t>of the neural network.</a:t>
            </a:r>
            <a:endParaRPr lang="en-US" sz="2400" dirty="0">
              <a:solidFill>
                <a:schemeClr val="accent5">
                  <a:lumMod val="75000"/>
                </a:schemeClr>
              </a:solidFill>
              <a:latin typeface="Myriad Pro SemiCond" pitchFamily="34" charset="0"/>
            </a:endParaRPr>
          </a:p>
        </p:txBody>
      </p:sp>
      <p:sp>
        <p:nvSpPr>
          <p:cNvPr id="40" name="Text Box 359"/>
          <p:cNvSpPr txBox="1">
            <a:spLocks noChangeArrowheads="1"/>
          </p:cNvSpPr>
          <p:nvPr/>
        </p:nvSpPr>
        <p:spPr bwMode="auto">
          <a:xfrm>
            <a:off x="9187543" y="5297245"/>
            <a:ext cx="16622879" cy="762333"/>
          </a:xfrm>
          <a:prstGeom prst="rect">
            <a:avLst/>
          </a:prstGeom>
          <a:noFill/>
          <a:ln w="9525">
            <a:noFill/>
            <a:miter lim="800000"/>
            <a:headEnd/>
            <a:tailEnd/>
          </a:ln>
          <a:effectLst/>
        </p:spPr>
        <p:txBody>
          <a:bodyPr wrap="square" lIns="84400" tIns="42200" rIns="84400" bIns="42200">
            <a:spAutoFit/>
          </a:bodyPr>
          <a:lstStyle/>
          <a:p>
            <a:pPr algn="ctr" defTabSz="3760788">
              <a:spcBef>
                <a:spcPct val="50000"/>
              </a:spcBef>
              <a:defRPr/>
            </a:pPr>
            <a:r>
              <a:rPr lang="en-US" sz="4400" dirty="0" smtClean="0">
                <a:solidFill>
                  <a:schemeClr val="accent1"/>
                </a:solidFill>
                <a:latin typeface="Arial Black" pitchFamily="34" charset="0"/>
              </a:rPr>
              <a:t>Method:</a:t>
            </a:r>
            <a:endParaRPr lang="en-US" sz="4400" dirty="0">
              <a:solidFill>
                <a:schemeClr val="accent1"/>
              </a:solidFill>
              <a:latin typeface="Arial Black" pitchFamily="34" charset="0"/>
            </a:endParaRPr>
          </a:p>
        </p:txBody>
      </p:sp>
      <p:sp>
        <p:nvSpPr>
          <p:cNvPr id="27" name="Text Box 360"/>
          <p:cNvSpPr txBox="1">
            <a:spLocks noChangeArrowheads="1"/>
          </p:cNvSpPr>
          <p:nvPr/>
        </p:nvSpPr>
        <p:spPr bwMode="auto">
          <a:xfrm>
            <a:off x="670560" y="22520430"/>
            <a:ext cx="7924800" cy="762333"/>
          </a:xfrm>
          <a:prstGeom prst="rect">
            <a:avLst/>
          </a:prstGeom>
          <a:noFill/>
          <a:ln w="9525">
            <a:noFill/>
            <a:miter lim="800000"/>
            <a:headEnd/>
            <a:tailEnd/>
          </a:ln>
          <a:effectLst/>
        </p:spPr>
        <p:txBody>
          <a:bodyPr wrap="square" lIns="84400" tIns="42200" rIns="84400" bIns="42200">
            <a:spAutoFit/>
          </a:bodyPr>
          <a:lstStyle/>
          <a:p>
            <a:pPr defTabSz="3760788">
              <a:spcBef>
                <a:spcPct val="50000"/>
              </a:spcBef>
              <a:defRPr/>
            </a:pPr>
            <a:r>
              <a:rPr lang="en-US" sz="4400" dirty="0" smtClean="0">
                <a:solidFill>
                  <a:schemeClr val="accent1"/>
                </a:solidFill>
                <a:latin typeface="Arial Black" pitchFamily="34" charset="0"/>
              </a:rPr>
              <a:t>Requirements:</a:t>
            </a:r>
            <a:endParaRPr lang="en-US" sz="3200" dirty="0">
              <a:latin typeface="Arial" panose="020B0604020202020204" pitchFamily="34" charset="0"/>
              <a:cs typeface="Arial" panose="020B0604020202020204" pitchFamily="34" charset="0"/>
            </a:endParaRPr>
          </a:p>
        </p:txBody>
      </p:sp>
      <p:sp>
        <p:nvSpPr>
          <p:cNvPr id="28" name="Text Box 356"/>
          <p:cNvSpPr txBox="1">
            <a:spLocks noChangeArrowheads="1"/>
          </p:cNvSpPr>
          <p:nvPr/>
        </p:nvSpPr>
        <p:spPr bwMode="auto">
          <a:xfrm>
            <a:off x="1159348" y="23899853"/>
            <a:ext cx="6398583" cy="2670547"/>
          </a:xfrm>
          <a:prstGeom prst="rect">
            <a:avLst/>
          </a:prstGeom>
          <a:noFill/>
          <a:ln w="9525">
            <a:noFill/>
            <a:miter lim="800000"/>
            <a:headEnd/>
            <a:tailEnd/>
          </a:ln>
        </p:spPr>
        <p:txBody>
          <a:bodyPr wrap="square" lIns="84400" tIns="42200" rIns="84400" bIns="42200">
            <a:spAutoFit/>
          </a:bodyPr>
          <a:lstStyle/>
          <a:p>
            <a:pPr marL="342900" lvl="0" indent="-342900" algn="just">
              <a:buFont typeface="Arial" panose="020B0604020202020204" pitchFamily="34" charset="0"/>
              <a:buChar char="•"/>
            </a:pPr>
            <a:r>
              <a:rPr lang="en-US" sz="2400" dirty="0"/>
              <a:t>A generic trainable classifier that would be trained by given dataset. Dataset would be containing face images of Asian and non Asian peoples.</a:t>
            </a:r>
          </a:p>
          <a:p>
            <a:pPr marL="342900" lvl="0" indent="-342900" algn="just">
              <a:buFont typeface="Arial" panose="020B0604020202020204" pitchFamily="34" charset="0"/>
              <a:buChar char="•"/>
            </a:pPr>
            <a:r>
              <a:rPr lang="en-US" sz="2400" dirty="0"/>
              <a:t>Trained classifier should be able to classify any test image in Asian and non-Asian class.</a:t>
            </a:r>
          </a:p>
          <a:p>
            <a:pPr algn="just" defTabSz="3760788">
              <a:defRPr/>
            </a:pPr>
            <a:endParaRPr lang="en-US" sz="2400" dirty="0">
              <a:solidFill>
                <a:schemeClr val="accent5">
                  <a:lumMod val="75000"/>
                </a:schemeClr>
              </a:solidFill>
              <a:latin typeface="Myriad Pro SemiCond" pitchFamily="34" charset="0"/>
            </a:endParaRPr>
          </a:p>
        </p:txBody>
      </p:sp>
      <p:pic>
        <p:nvPicPr>
          <p:cNvPr id="34" name="Picture 33"/>
          <p:cNvPicPr/>
          <p:nvPr/>
        </p:nvPicPr>
        <p:blipFill>
          <a:blip r:embed="rId3">
            <a:extLst>
              <a:ext uri="{28A0092B-C50C-407E-A947-70E740481C1C}">
                <a14:useLocalDpi xmlns:a14="http://schemas.microsoft.com/office/drawing/2010/main" val="0"/>
              </a:ext>
            </a:extLst>
          </a:blip>
          <a:stretch>
            <a:fillRect/>
          </a:stretch>
        </p:blipFill>
        <p:spPr>
          <a:xfrm>
            <a:off x="19964400" y="14057377"/>
            <a:ext cx="6473992" cy="3263265"/>
          </a:xfrm>
          <a:prstGeom prst="rect">
            <a:avLst/>
          </a:prstGeom>
        </p:spPr>
      </p:pic>
      <p:pic>
        <p:nvPicPr>
          <p:cNvPr id="37" name="Picture 36"/>
          <p:cNvPicPr/>
          <p:nvPr/>
        </p:nvPicPr>
        <p:blipFill>
          <a:blip r:embed="rId4">
            <a:extLst>
              <a:ext uri="{28A0092B-C50C-407E-A947-70E740481C1C}">
                <a14:useLocalDpi xmlns:a14="http://schemas.microsoft.com/office/drawing/2010/main" val="0"/>
              </a:ext>
            </a:extLst>
          </a:blip>
          <a:stretch>
            <a:fillRect/>
          </a:stretch>
        </p:blipFill>
        <p:spPr>
          <a:xfrm>
            <a:off x="10573042" y="9322956"/>
            <a:ext cx="10506362" cy="3959764"/>
          </a:xfrm>
          <a:prstGeom prst="rect">
            <a:avLst/>
          </a:prstGeom>
        </p:spPr>
      </p:pic>
      <p:pic>
        <p:nvPicPr>
          <p:cNvPr id="2" name="Picture 1"/>
          <p:cNvPicPr>
            <a:picLocks noChangeAspect="1"/>
          </p:cNvPicPr>
          <p:nvPr/>
        </p:nvPicPr>
        <p:blipFill>
          <a:blip r:embed="rId5"/>
          <a:stretch>
            <a:fillRect/>
          </a:stretch>
        </p:blipFill>
        <p:spPr>
          <a:xfrm>
            <a:off x="21418717" y="9322956"/>
            <a:ext cx="5019675" cy="4305300"/>
          </a:xfrm>
          <a:prstGeom prst="rect">
            <a:avLst/>
          </a:prstGeom>
        </p:spPr>
      </p:pic>
      <p:pic>
        <p:nvPicPr>
          <p:cNvPr id="5" name="Picture 4"/>
          <p:cNvPicPr>
            <a:picLocks noChangeAspect="1"/>
          </p:cNvPicPr>
          <p:nvPr/>
        </p:nvPicPr>
        <p:blipFill>
          <a:blip r:embed="rId6"/>
          <a:stretch>
            <a:fillRect/>
          </a:stretch>
        </p:blipFill>
        <p:spPr>
          <a:xfrm>
            <a:off x="10287000" y="13628255"/>
            <a:ext cx="9193338" cy="4104089"/>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42329" y="22115059"/>
            <a:ext cx="8986788" cy="4557940"/>
          </a:xfrm>
          <a:prstGeom prst="rect">
            <a:avLst/>
          </a:prstGeom>
        </p:spPr>
      </p:pic>
      <p:pic>
        <p:nvPicPr>
          <p:cNvPr id="13" name="Pictur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666392" y="27189147"/>
            <a:ext cx="8962725" cy="4652296"/>
          </a:xfrm>
          <a:prstGeom prst="rect">
            <a:avLst/>
          </a:prstGeom>
        </p:spPr>
      </p:pic>
    </p:spTree>
    <p:extLst>
      <p:ext uri="{BB962C8B-B14F-4D97-AF65-F5344CB8AC3E}">
        <p14:creationId xmlns:p14="http://schemas.microsoft.com/office/powerpoint/2010/main" val="24488568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5">
      <a:dk1>
        <a:sysClr val="windowText" lastClr="000000"/>
      </a:dk1>
      <a:lt1>
        <a:sysClr val="window" lastClr="FFFFFF"/>
      </a:lt1>
      <a:dk2>
        <a:srgbClr val="3F3F3F"/>
      </a:dk2>
      <a:lt2>
        <a:srgbClr val="FBEEC9"/>
      </a:lt2>
      <a:accent1>
        <a:srgbClr val="FFC42F"/>
      </a:accent1>
      <a:accent2>
        <a:srgbClr val="AD1F1F"/>
      </a:accent2>
      <a:accent3>
        <a:srgbClr val="D66714"/>
      </a:accent3>
      <a:accent4>
        <a:srgbClr val="AD1F1F"/>
      </a:accent4>
      <a:accent5>
        <a:srgbClr val="7F7F7F"/>
      </a:accent5>
      <a:accent6>
        <a:srgbClr val="C17529"/>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429</TotalTime>
  <Words>576</Words>
  <Application>Microsoft Office PowerPoint</Application>
  <PresentationFormat>Custom</PresentationFormat>
  <Paragraphs>26</Paragraphs>
  <Slides>1</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vt:i4>
      </vt:variant>
    </vt:vector>
  </HeadingPairs>
  <TitlesOfParts>
    <vt:vector size="12" baseType="lpstr">
      <vt:lpstr>Arial</vt:lpstr>
      <vt:lpstr>Arial Black</vt:lpstr>
      <vt:lpstr>Bauhaus 93</vt:lpstr>
      <vt:lpstr>Calibri</vt:lpstr>
      <vt:lpstr>Consolas</vt:lpstr>
      <vt:lpstr>Myriad Pro Black Cond</vt:lpstr>
      <vt:lpstr>Myriad Pro Black SemiCond</vt:lpstr>
      <vt:lpstr>Myriad Pro Cond</vt:lpstr>
      <vt:lpstr>Myriad Pro SemiCond</vt:lpstr>
      <vt:lpstr>Palatino Linotype</vt:lpstr>
      <vt:lpstr>Office Theme</vt:lpstr>
      <vt:lpstr>PowerPoint Presentation</vt:lpstr>
    </vt:vector>
  </TitlesOfParts>
  <Manager/>
  <Company>UMT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Adnan Shahzada</dc:creator>
  <cp:keywords/>
  <dc:description/>
  <cp:lastModifiedBy>Talha Baig</cp:lastModifiedBy>
  <cp:revision>71</cp:revision>
  <dcterms:created xsi:type="dcterms:W3CDTF">2012-03-16T16:35:55Z</dcterms:created>
  <dcterms:modified xsi:type="dcterms:W3CDTF">2017-02-14T20:26:30Z</dcterms:modified>
  <cp:category/>
</cp:coreProperties>
</file>